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59" r:id="rId1"/>
  </p:sldMasterIdLst>
  <p:notesMasterIdLst>
    <p:notesMasterId r:id="rId17"/>
  </p:notesMasterIdLst>
  <p:sldIdLst>
    <p:sldId id="287" r:id="rId2"/>
    <p:sldId id="258" r:id="rId3"/>
    <p:sldId id="275" r:id="rId4"/>
    <p:sldId id="276" r:id="rId5"/>
    <p:sldId id="277" r:id="rId6"/>
    <p:sldId id="278" r:id="rId7"/>
    <p:sldId id="279" r:id="rId8"/>
    <p:sldId id="280" r:id="rId9"/>
    <p:sldId id="281" r:id="rId10"/>
    <p:sldId id="284" r:id="rId11"/>
    <p:sldId id="282" r:id="rId12"/>
    <p:sldId id="283" r:id="rId13"/>
    <p:sldId id="285" r:id="rId14"/>
    <p:sldId id="286" r:id="rId15"/>
    <p:sldId id="273" r:id="rId16"/>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CC66"/>
    <a:srgbClr val="FF9933"/>
    <a:srgbClr val="CC0000"/>
    <a:srgbClr val="F0F8A6"/>
    <a:srgbClr val="00CC66"/>
    <a:srgbClr val="0000FF"/>
    <a:srgbClr val="66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906" y="-72"/>
      </p:cViewPr>
      <p:guideLst>
        <p:guide orient="horz" pos="2160"/>
        <p:guide pos="2880"/>
      </p:guideLst>
    </p:cSldViewPr>
  </p:slideViewPr>
  <p:notesTextViewPr>
    <p:cViewPr>
      <p:scale>
        <a:sx n="1" d="1"/>
        <a:sy n="1" d="1"/>
      </p:scale>
      <p:origin x="0" y="0"/>
    </p:cViewPr>
  </p:notesTextViewPr>
  <p:gridSpacing cx="75893" cy="7589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5BF79949-C8E5-458A-9F60-6E25C673FD39}" type="datetimeFigureOut">
              <a:rPr lang="en-US"/>
              <a:pPr>
                <a:defRPr/>
              </a:pPr>
              <a:t>30/8/2021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8D2E3680-970C-4CEF-BECB-A3833CD991A3}" type="slidenum">
              <a:rPr lang="en-US"/>
              <a:pPr>
                <a:defRPr/>
              </a:pPr>
              <a:t>‹#›</a:t>
            </a:fld>
            <a:endParaRPr lang="en-US"/>
          </a:p>
        </p:txBody>
      </p:sp>
    </p:spTree>
    <p:extLst>
      <p:ext uri="{BB962C8B-B14F-4D97-AF65-F5344CB8AC3E}">
        <p14:creationId xmlns:p14="http://schemas.microsoft.com/office/powerpoint/2010/main" val="3884766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43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fld id="{06AE68A8-189D-42EE-9D89-923556D09389}" type="slidenum">
              <a:rPr lang="en-US" altLang="en-US" sz="1200"/>
              <a:pPr/>
              <a:t>3</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altLang="en-US"/>
          </a:p>
        </p:txBody>
      </p:sp>
      <p:sp>
        <p:nvSpPr>
          <p:cNvPr id="20" name="Footer Placeholder 19"/>
          <p:cNvSpPr>
            <a:spLocks noGrp="1"/>
          </p:cNvSpPr>
          <p:nvPr>
            <p:ph type="ftr" sz="quarter" idx="11"/>
          </p:nvPr>
        </p:nvSpPr>
        <p:spPr/>
        <p:txBody>
          <a:bodyPr/>
          <a:lstStyle>
            <a:extLst/>
          </a:lstStyle>
          <a:p>
            <a:pPr>
              <a:defRPr/>
            </a:pPr>
            <a:endParaRPr lang="en-US" altLang="en-US"/>
          </a:p>
        </p:txBody>
      </p:sp>
      <p:sp>
        <p:nvSpPr>
          <p:cNvPr id="10" name="Slide Number Placeholder 9"/>
          <p:cNvSpPr>
            <a:spLocks noGrp="1"/>
          </p:cNvSpPr>
          <p:nvPr>
            <p:ph type="sldNum" sz="quarter" idx="12"/>
          </p:nvPr>
        </p:nvSpPr>
        <p:spPr/>
        <p:txBody>
          <a:bodyPr/>
          <a:lstStyle>
            <a:extLst/>
          </a:lstStyle>
          <a:p>
            <a:pPr>
              <a:defRPr/>
            </a:pPr>
            <a:fld id="{AA8B206A-BD14-4F7C-8161-3ECFA86E7DF8}" type="slidenum">
              <a:rPr lang="en-US" altLang="en-US" smtClean="0"/>
              <a:pPr>
                <a:defRPr/>
              </a:pPr>
              <a:t>‹#›</a:t>
            </a:fld>
            <a:endParaRPr lang="en-US" alt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pPr>
              <a:defRPr/>
            </a:pPr>
            <a:fld id="{59227D75-9044-4674-82E9-600243494536}"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pPr>
              <a:defRPr/>
            </a:pPr>
            <a:fld id="{53932DD4-8967-42A9-BB73-1E53CB99CB00}"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pPr>
              <a:defRPr/>
            </a:pPr>
            <a:fld id="{2DF49314-F011-4F9A-B741-BCD2EB8C4D93}" type="slidenum">
              <a:rPr lang="en-US" altLang="en-US" smtClean="0"/>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pPr>
              <a:defRPr/>
            </a:pPr>
            <a:fld id="{4C02B243-2E68-4CD6-B952-37654F8A006A}" type="slidenum">
              <a:rPr lang="en-US" altLang="en-US" smtClean="0"/>
              <a:pPr>
                <a:defRPr/>
              </a:pPr>
              <a:t>‹#›</a:t>
            </a:fld>
            <a:endParaRPr lang="en-US" alt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pPr>
              <a:defRPr/>
            </a:pPr>
            <a:fld id="{8695C72A-424C-421B-9F11-3047B71E7C89}" type="slidenum">
              <a:rPr lang="en-US" altLang="en-US" smtClean="0"/>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ltLang="en-US"/>
          </a:p>
        </p:txBody>
      </p:sp>
      <p:sp>
        <p:nvSpPr>
          <p:cNvPr id="8" name="Footer Placeholder 7"/>
          <p:cNvSpPr>
            <a:spLocks noGrp="1"/>
          </p:cNvSpPr>
          <p:nvPr>
            <p:ph type="ftr" sz="quarter" idx="11"/>
          </p:nvPr>
        </p:nvSpPr>
        <p:spPr/>
        <p:txBody>
          <a:bodyPr/>
          <a:lstStyle>
            <a:extLst/>
          </a:lstStyle>
          <a:p>
            <a:pPr>
              <a:defRPr/>
            </a:pPr>
            <a:endParaRPr lang="en-US" altLang="en-US"/>
          </a:p>
        </p:txBody>
      </p:sp>
      <p:sp>
        <p:nvSpPr>
          <p:cNvPr id="9" name="Slide Number Placeholder 8"/>
          <p:cNvSpPr>
            <a:spLocks noGrp="1"/>
          </p:cNvSpPr>
          <p:nvPr>
            <p:ph type="sldNum" sz="quarter" idx="12"/>
          </p:nvPr>
        </p:nvSpPr>
        <p:spPr/>
        <p:txBody>
          <a:bodyPr/>
          <a:lstStyle>
            <a:extLst/>
          </a:lstStyle>
          <a:p>
            <a:pPr>
              <a:defRPr/>
            </a:pPr>
            <a:fld id="{A5423F13-2ABF-4056-A37A-655FBA901E75}"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ltLang="en-US"/>
          </a:p>
        </p:txBody>
      </p:sp>
      <p:sp>
        <p:nvSpPr>
          <p:cNvPr id="4" name="Footer Placeholder 3"/>
          <p:cNvSpPr>
            <a:spLocks noGrp="1"/>
          </p:cNvSpPr>
          <p:nvPr>
            <p:ph type="ftr" sz="quarter" idx="11"/>
          </p:nvPr>
        </p:nvSpPr>
        <p:spPr/>
        <p:txBody>
          <a:bodyPr/>
          <a:lstStyle>
            <a:extLst/>
          </a:lstStyle>
          <a:p>
            <a:pPr>
              <a:defRPr/>
            </a:pPr>
            <a:endParaRPr lang="en-US" altLang="en-US"/>
          </a:p>
        </p:txBody>
      </p:sp>
      <p:sp>
        <p:nvSpPr>
          <p:cNvPr id="5" name="Slide Number Placeholder 4"/>
          <p:cNvSpPr>
            <a:spLocks noGrp="1"/>
          </p:cNvSpPr>
          <p:nvPr>
            <p:ph type="sldNum" sz="quarter" idx="12"/>
          </p:nvPr>
        </p:nvSpPr>
        <p:spPr/>
        <p:txBody>
          <a:bodyPr/>
          <a:lstStyle>
            <a:extLst/>
          </a:lstStyle>
          <a:p>
            <a:pPr>
              <a:defRPr/>
            </a:pPr>
            <a:fld id="{4E852805-6F0D-4098-8A7F-E64EE948C21B}" type="slidenum">
              <a:rPr lang="en-US" altLang="en-US" smtClean="0"/>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ltLang="en-US"/>
          </a:p>
        </p:txBody>
      </p:sp>
      <p:sp>
        <p:nvSpPr>
          <p:cNvPr id="3" name="Footer Placeholder 2"/>
          <p:cNvSpPr>
            <a:spLocks noGrp="1"/>
          </p:cNvSpPr>
          <p:nvPr>
            <p:ph type="ftr" sz="quarter" idx="11"/>
          </p:nvPr>
        </p:nvSpPr>
        <p:spPr/>
        <p:txBody>
          <a:bodyPr/>
          <a:lstStyle>
            <a:extLst/>
          </a:lstStyle>
          <a:p>
            <a:pPr>
              <a:defRPr/>
            </a:pPr>
            <a:endParaRPr lang="en-US" altLang="en-US"/>
          </a:p>
        </p:txBody>
      </p:sp>
      <p:sp>
        <p:nvSpPr>
          <p:cNvPr id="4" name="Slide Number Placeholder 3"/>
          <p:cNvSpPr>
            <a:spLocks noGrp="1"/>
          </p:cNvSpPr>
          <p:nvPr>
            <p:ph type="sldNum" sz="quarter" idx="12"/>
          </p:nvPr>
        </p:nvSpPr>
        <p:spPr/>
        <p:txBody>
          <a:bodyPr/>
          <a:lstStyle>
            <a:extLst/>
          </a:lstStyle>
          <a:p>
            <a:pPr>
              <a:defRPr/>
            </a:pPr>
            <a:fld id="{55945134-3DAA-42AA-8FFA-D86CCB719D84}" type="slidenum">
              <a:rPr lang="en-US" altLang="en-US" smtClean="0"/>
              <a:pPr>
                <a:defRPr/>
              </a:pPr>
              <a:t>‹#›</a:t>
            </a:fld>
            <a:endParaRPr lang="en-US" alt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pPr>
              <a:defRPr/>
            </a:pPr>
            <a:fld id="{87F1C58A-2910-472F-BC2B-0745CBCC2983}" type="slidenum">
              <a:rPr lang="en-US" altLang="en-US" smtClean="0"/>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pPr>
              <a:defRPr/>
            </a:pPr>
            <a:fld id="{D2AEFB81-ADBC-4501-B5B0-32867AD0DA9E}" type="slidenum">
              <a:rPr lang="en-US" altLang="en-US" smtClean="0"/>
              <a:pPr>
                <a:defRPr/>
              </a:pPr>
              <a:t>‹#›</a:t>
            </a:fld>
            <a:endParaRPr lang="en-US" alt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282F2C8A-F22B-4D56-BA10-12CA2F16CBA3}" type="slidenum">
              <a:rPr lang="en-US" altLang="en-US" smtClean="0"/>
              <a:pPr>
                <a:defRPr/>
              </a:pPr>
              <a:t>‹#›</a:t>
            </a:fld>
            <a:endParaRPr lang="en-US" alt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6" name="WordArt 8"/>
          <p:cNvSpPr>
            <a:spLocks noChangeArrowheads="1" noChangeShapeType="1" noTextEdit="1"/>
          </p:cNvSpPr>
          <p:nvPr/>
        </p:nvSpPr>
        <p:spPr bwMode="auto">
          <a:xfrm>
            <a:off x="1839913" y="2820988"/>
            <a:ext cx="5464175" cy="1214437"/>
          </a:xfrm>
          <a:prstGeom prst="rect">
            <a:avLst/>
          </a:prstGeom>
        </p:spPr>
        <p:txBody>
          <a:bodyPr wrap="none" fromWordArt="1">
            <a:prstTxWarp prst="textPlain">
              <a:avLst>
                <a:gd name="adj" fmla="val 50000"/>
              </a:avLst>
            </a:prstTxWarp>
          </a:bodyPr>
          <a:lstStyle/>
          <a:p>
            <a:pPr algn="ctr"/>
            <a:r>
              <a:rPr lang="vi-VN" sz="3600" kern="10">
                <a:ln w="9525">
                  <a:solidFill>
                    <a:srgbClr val="FFCC66"/>
                  </a:solidFill>
                  <a:round/>
                  <a:headEnd/>
                  <a:tailEnd/>
                </a:ln>
                <a:solidFill>
                  <a:schemeClr val="tx2"/>
                </a:solidFill>
                <a:effectLst>
                  <a:outerShdw dist="53882" dir="2700000" algn="ctr" rotWithShape="0">
                    <a:srgbClr val="9999FF">
                      <a:alpha val="78000"/>
                    </a:srgbClr>
                  </a:outerShdw>
                </a:effectLst>
                <a:latin typeface="Times New Roman"/>
                <a:cs typeface="Times New Roman"/>
              </a:rPr>
              <a:t>Bài 1: Bài mở đầu</a:t>
            </a:r>
            <a:endParaRPr lang="en-US" sz="3600" kern="10">
              <a:ln w="9525">
                <a:solidFill>
                  <a:srgbClr val="FFCC66"/>
                </a:solidFill>
                <a:round/>
                <a:headEnd/>
                <a:tailEnd/>
              </a:ln>
              <a:solidFill>
                <a:schemeClr val="tx2"/>
              </a:solidFill>
              <a:effectLst>
                <a:outerShdw dist="53882" dir="2700000" algn="ctr" rotWithShape="0">
                  <a:srgbClr val="9999FF">
                    <a:alpha val="78000"/>
                  </a:srgbClr>
                </a:outerShdw>
              </a:effectLst>
              <a:latin typeface="Times New Roman"/>
              <a:cs typeface="Times New Roman"/>
            </a:endParaRPr>
          </a:p>
        </p:txBody>
      </p:sp>
      <p:sp>
        <p:nvSpPr>
          <p:cNvPr id="2" name="TextBox 1"/>
          <p:cNvSpPr txBox="1"/>
          <p:nvPr/>
        </p:nvSpPr>
        <p:spPr>
          <a:xfrm>
            <a:off x="1839913" y="1380484"/>
            <a:ext cx="5691914" cy="523220"/>
          </a:xfrm>
          <a:prstGeom prst="rect">
            <a:avLst/>
          </a:prstGeom>
          <a:noFill/>
        </p:spPr>
        <p:txBody>
          <a:bodyPr wrap="square" rtlCol="0">
            <a:spAutoFit/>
          </a:bodyPr>
          <a:lstStyle/>
          <a:p>
            <a:r>
              <a:rPr lang="en-US" smtClean="0"/>
              <a:t>SINH HỌC 8</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086"/>
                                        </p:tgtEl>
                                        <p:attrNameLst>
                                          <p:attrName>style.visibility</p:attrName>
                                        </p:attrNameLst>
                                      </p:cBhvr>
                                      <p:to>
                                        <p:strVal val="visible"/>
                                      </p:to>
                                    </p:set>
                                    <p:animEffect transition="in" filter="wedge">
                                      <p:cBhvr>
                                        <p:cTn id="7" dur="2000"/>
                                        <p:tgtEl>
                                          <p:spTgt spid="30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1427064" y="2214712"/>
            <a:ext cx="7361710" cy="301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sz="3200">
                <a:cs typeface="Times New Roman" pitchFamily="18" charset="0"/>
              </a:rPr>
              <a:t>Môn học giúp ta tìm hiểu đặc điểm cấu tạo và chức năng của cơ thể từ cấp độ tế bào → đến cơ quan → hệ cơ quan và cơ thể  trong mối quan hệ với môi trường cùng với những cơ chế điều hòa các quá trình sống để đề ra các biện pháp bảo vệ cơ thể.</a:t>
            </a:r>
          </a:p>
        </p:txBody>
      </p:sp>
      <p:sp>
        <p:nvSpPr>
          <p:cNvPr id="12291" name="Text Box 5"/>
          <p:cNvSpPr txBox="1">
            <a:spLocks noChangeArrowheads="1"/>
          </p:cNvSpPr>
          <p:nvPr/>
        </p:nvSpPr>
        <p:spPr bwMode="auto">
          <a:xfrm>
            <a:off x="1441160" y="600859"/>
            <a:ext cx="751313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cs typeface="Times New Roman" pitchFamily="18" charset="0"/>
              </a:rPr>
              <a:t>II/ NHIỆM VỤ CỦA MÔN CƠ THỂ NGƯỜI VÀ VỆ SINH </a:t>
            </a:r>
          </a:p>
        </p:txBody>
      </p:sp>
      <p:pic>
        <p:nvPicPr>
          <p:cNvPr id="12292" name="Picture 6" descr="Pictur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35399" y="1250166"/>
            <a:ext cx="7588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2291">
                                            <p:txEl>
                                              <p:pRg st="0" end="0"/>
                                            </p:txEl>
                                          </p:spTgt>
                                        </p:tgtEl>
                                        <p:attrNameLst>
                                          <p:attrName>style.visibility</p:attrName>
                                        </p:attrNameLst>
                                      </p:cBhvr>
                                      <p:to>
                                        <p:strVal val="visible"/>
                                      </p:to>
                                    </p:set>
                                    <p:anim calcmode="discrete" valueType="clr">
                                      <p:cBhvr override="childStyle">
                                        <p:cTn id="7" dur="80"/>
                                        <p:tgtEl>
                                          <p:spTgt spid="1229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29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2291">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2290"/>
                                        </p:tgtEl>
                                        <p:attrNameLst>
                                          <p:attrName>style.visibility</p:attrName>
                                        </p:attrNameLst>
                                      </p:cBhvr>
                                      <p:to>
                                        <p:strVal val="visible"/>
                                      </p:to>
                                    </p:set>
                                    <p:anim calcmode="discrete" valueType="clr">
                                      <p:cBhvr override="childStyle">
                                        <p:cTn id="14" dur="80"/>
                                        <p:tgtEl>
                                          <p:spTgt spid="12290"/>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2290"/>
                                        </p:tgtEl>
                                        <p:attrNameLst>
                                          <p:attrName>fillcolor</p:attrName>
                                        </p:attrNameLst>
                                      </p:cBhvr>
                                      <p:tavLst>
                                        <p:tav tm="0">
                                          <p:val>
                                            <p:clrVal>
                                              <a:schemeClr val="accent2"/>
                                            </p:clrVal>
                                          </p:val>
                                        </p:tav>
                                        <p:tav tm="50000">
                                          <p:val>
                                            <p:clrVal>
                                              <a:schemeClr val="hlink"/>
                                            </p:clrVal>
                                          </p:val>
                                        </p:tav>
                                      </p:tavLst>
                                    </p:anim>
                                    <p:set>
                                      <p:cBhvr>
                                        <p:cTn id="16" dur="80"/>
                                        <p:tgtEl>
                                          <p:spTgt spid="12290"/>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4" fill="hold" nodeType="clickEffect">
                                  <p:stCondLst>
                                    <p:cond delay="0"/>
                                  </p:stCondLst>
                                  <p:childTnLst>
                                    <p:set>
                                      <p:cBhvr>
                                        <p:cTn id="20" dur="1" fill="hold">
                                          <p:stCondLst>
                                            <p:cond delay="0"/>
                                          </p:stCondLst>
                                        </p:cTn>
                                        <p:tgtEl>
                                          <p:spTgt spid="12292"/>
                                        </p:tgtEl>
                                        <p:attrNameLst>
                                          <p:attrName>style.visibility</p:attrName>
                                        </p:attrNameLst>
                                      </p:cBhvr>
                                      <p:to>
                                        <p:strVal val="visible"/>
                                      </p:to>
                                    </p:set>
                                    <p:animEffect transition="in" filter="slide(fromBottom)">
                                      <p:cBhvr>
                                        <p:cTn id="21"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Minh_hoa_co_the_nguoi_va_ve_si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83225"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AutoShape 5"/>
          <p:cNvSpPr>
            <a:spLocks noChangeArrowheads="1"/>
          </p:cNvSpPr>
          <p:nvPr/>
        </p:nvSpPr>
        <p:spPr bwMode="auto">
          <a:xfrm rot="10800000">
            <a:off x="5408613" y="317500"/>
            <a:ext cx="530225" cy="377825"/>
          </a:xfrm>
          <a:prstGeom prst="triangle">
            <a:avLst>
              <a:gd name="adj" fmla="val 53514"/>
            </a:avLst>
          </a:prstGeom>
          <a:solidFill>
            <a:srgbClr val="00CC66"/>
          </a:solidFill>
          <a:ln w="9525">
            <a:solidFill>
              <a:srgbClr val="00CC66"/>
            </a:solidFill>
            <a:miter lim="800000"/>
            <a:headEnd/>
            <a:tailEnd/>
          </a:ln>
        </p:spPr>
        <p:txBody>
          <a:bodyPr rot="10800000" wrap="none" anchor="ctr"/>
          <a:lstStyle/>
          <a:p>
            <a:pPr algn="ctr" eaLnBrk="1" hangingPunct="1"/>
            <a:endParaRPr lang="en-US" altLang="en-US">
              <a:solidFill>
                <a:srgbClr val="00CC66"/>
              </a:solidFill>
            </a:endParaRPr>
          </a:p>
        </p:txBody>
      </p:sp>
      <p:sp>
        <p:nvSpPr>
          <p:cNvPr id="13316" name="Text Box 6"/>
          <p:cNvSpPr txBox="1">
            <a:spLocks noChangeArrowheads="1"/>
          </p:cNvSpPr>
          <p:nvPr/>
        </p:nvSpPr>
        <p:spPr bwMode="auto">
          <a:xfrm>
            <a:off x="5938838" y="241300"/>
            <a:ext cx="30353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Quan sát hình 1-3 , hãy cho biết kiến thức về cơ thể người và vệ sinh có quan hệ mật thiết với những ngành nghề nào trong xã hội? </a:t>
            </a:r>
          </a:p>
        </p:txBody>
      </p:sp>
      <p:sp>
        <p:nvSpPr>
          <p:cNvPr id="13317" name="Rectangle 8"/>
          <p:cNvSpPr>
            <a:spLocks noChangeArrowheads="1"/>
          </p:cNvSpPr>
          <p:nvPr/>
        </p:nvSpPr>
        <p:spPr bwMode="auto">
          <a:xfrm>
            <a:off x="303213" y="2517775"/>
            <a:ext cx="2522537" cy="608013"/>
          </a:xfrm>
          <a:prstGeom prst="rect">
            <a:avLst/>
          </a:prstGeom>
          <a:solidFill>
            <a:srgbClr val="00CC66"/>
          </a:solidFill>
          <a:ln w="9525">
            <a:solidFill>
              <a:srgbClr val="00CC66"/>
            </a:solidFill>
            <a:miter lim="800000"/>
            <a:headEnd/>
            <a:tailEnd/>
          </a:ln>
        </p:spPr>
        <p:txBody>
          <a:bodyPr wrap="none" anchor="ctr"/>
          <a:lstStyle/>
          <a:p>
            <a:pPr algn="ctr" eaLnBrk="1" hangingPunct="1"/>
            <a:r>
              <a:rPr lang="en-US" altLang="en-US">
                <a:cs typeface="Times New Roman" pitchFamily="18" charset="0"/>
              </a:rPr>
              <a:t>Ngành Y tế </a:t>
            </a:r>
          </a:p>
        </p:txBody>
      </p:sp>
      <p:sp>
        <p:nvSpPr>
          <p:cNvPr id="13318" name="Rectangle 9"/>
          <p:cNvSpPr>
            <a:spLocks noChangeArrowheads="1"/>
          </p:cNvSpPr>
          <p:nvPr/>
        </p:nvSpPr>
        <p:spPr bwMode="auto">
          <a:xfrm>
            <a:off x="3586163" y="4718050"/>
            <a:ext cx="2522537" cy="608013"/>
          </a:xfrm>
          <a:prstGeom prst="rect">
            <a:avLst/>
          </a:prstGeom>
          <a:solidFill>
            <a:srgbClr val="00CC66"/>
          </a:solidFill>
          <a:ln w="9525">
            <a:solidFill>
              <a:srgbClr val="00CC66"/>
            </a:solidFill>
            <a:miter lim="800000"/>
            <a:headEnd/>
            <a:tailEnd/>
          </a:ln>
        </p:spPr>
        <p:txBody>
          <a:bodyPr wrap="none" anchor="ctr"/>
          <a:lstStyle/>
          <a:p>
            <a:pPr algn="ctr" eaLnBrk="1" hangingPunct="1"/>
            <a:r>
              <a:rPr lang="en-US" altLang="en-US">
                <a:cs typeface="Times New Roman" pitchFamily="18" charset="0"/>
              </a:rPr>
              <a:t>Ngành TDTT  </a:t>
            </a:r>
          </a:p>
        </p:txBody>
      </p:sp>
      <p:sp>
        <p:nvSpPr>
          <p:cNvPr id="13319" name="Rectangle 10"/>
          <p:cNvSpPr>
            <a:spLocks noChangeArrowheads="1"/>
          </p:cNvSpPr>
          <p:nvPr/>
        </p:nvSpPr>
        <p:spPr bwMode="auto">
          <a:xfrm>
            <a:off x="246063" y="6237288"/>
            <a:ext cx="3128962" cy="608012"/>
          </a:xfrm>
          <a:prstGeom prst="rect">
            <a:avLst/>
          </a:prstGeom>
          <a:solidFill>
            <a:srgbClr val="00CC66"/>
          </a:solidFill>
          <a:ln w="9525">
            <a:solidFill>
              <a:srgbClr val="00CC66"/>
            </a:solidFill>
            <a:miter lim="800000"/>
            <a:headEnd/>
            <a:tailEnd/>
          </a:ln>
        </p:spPr>
        <p:txBody>
          <a:bodyPr wrap="none" anchor="ctr"/>
          <a:lstStyle/>
          <a:p>
            <a:pPr algn="ctr" eaLnBrk="1" hangingPunct="1"/>
            <a:r>
              <a:rPr lang="en-US" altLang="en-US">
                <a:cs typeface="Times New Roman" pitchFamily="18" charset="0"/>
              </a:rPr>
              <a:t>Ngành giáo dục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box(in)">
                                      <p:cBhvr>
                                        <p:cTn id="7" dur="500"/>
                                        <p:tgtEl>
                                          <p:spTgt spid="13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3315"/>
                                        </p:tgtEl>
                                        <p:attrNameLst>
                                          <p:attrName>style.visibility</p:attrName>
                                        </p:attrNameLst>
                                      </p:cBhvr>
                                      <p:to>
                                        <p:strVal val="visible"/>
                                      </p:to>
                                    </p:set>
                                    <p:animEffect transition="in" filter="slide(fromBottom)">
                                      <p:cBhvr>
                                        <p:cTn id="12" dur="500"/>
                                        <p:tgtEl>
                                          <p:spTgt spid="13315"/>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13316"/>
                                        </p:tgtEl>
                                        <p:attrNameLst>
                                          <p:attrName>style.visibility</p:attrName>
                                        </p:attrNameLst>
                                      </p:cBhvr>
                                      <p:to>
                                        <p:strVal val="visible"/>
                                      </p:to>
                                    </p:set>
                                    <p:animEffect transition="in" filter="slide(fromBottom)">
                                      <p:cBhvr>
                                        <p:cTn id="15" dur="500"/>
                                        <p:tgtEl>
                                          <p:spTgt spid="1331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3317"/>
                                        </p:tgtEl>
                                        <p:attrNameLst>
                                          <p:attrName>style.visibility</p:attrName>
                                        </p:attrNameLst>
                                      </p:cBhvr>
                                      <p:to>
                                        <p:strVal val="visible"/>
                                      </p:to>
                                    </p:set>
                                    <p:animEffect transition="in" filter="wipe(down)">
                                      <p:cBhvr>
                                        <p:cTn id="20" dur="500"/>
                                        <p:tgtEl>
                                          <p:spTgt spid="1331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3318"/>
                                        </p:tgtEl>
                                        <p:attrNameLst>
                                          <p:attrName>style.visibility</p:attrName>
                                        </p:attrNameLst>
                                      </p:cBhvr>
                                      <p:to>
                                        <p:strVal val="visible"/>
                                      </p:to>
                                    </p:set>
                                    <p:animEffect transition="in" filter="wipe(down)">
                                      <p:cBhvr>
                                        <p:cTn id="25" dur="500"/>
                                        <p:tgtEl>
                                          <p:spTgt spid="1331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3319"/>
                                        </p:tgtEl>
                                        <p:attrNameLst>
                                          <p:attrName>style.visibility</p:attrName>
                                        </p:attrNameLst>
                                      </p:cBhvr>
                                      <p:to>
                                        <p:strVal val="visible"/>
                                      </p:to>
                                    </p:set>
                                    <p:animEffect transition="in" filter="wipe(down)">
                                      <p:cBhvr>
                                        <p:cTn id="30" dur="500"/>
                                        <p:tgtEl>
                                          <p:spTgt spid="13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autoUpdateAnimBg="0"/>
      <p:bldP spid="13316" grpId="0" autoUpdateAnimBg="0"/>
      <p:bldP spid="13317" grpId="0" animBg="1" autoUpdateAnimBg="0"/>
      <p:bldP spid="13318" grpId="0" animBg="1" autoUpdateAnimBg="0"/>
      <p:bldP spid="13319"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362161" y="750084"/>
            <a:ext cx="744531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cs typeface="Times New Roman" pitchFamily="18" charset="0"/>
              </a:rPr>
              <a:t>II/ NHIỆM VỤ CỦA MÔN CƠ THỂ NGƯỜI VÀ VỆ SINH </a:t>
            </a:r>
          </a:p>
        </p:txBody>
      </p:sp>
      <p:sp>
        <p:nvSpPr>
          <p:cNvPr id="14339" name="Text Box 5"/>
          <p:cNvSpPr txBox="1">
            <a:spLocks noChangeArrowheads="1"/>
          </p:cNvSpPr>
          <p:nvPr/>
        </p:nvSpPr>
        <p:spPr bwMode="auto">
          <a:xfrm>
            <a:off x="1376424" y="2597554"/>
            <a:ext cx="743763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sz="3200">
                <a:cs typeface="Times New Roman" pitchFamily="18" charset="0"/>
              </a:rPr>
              <a:t>Kiến thức về cơ thể người có liên quan tới nhiều ngành khoa học như: y học, tâm lí giáo dục học, hội họa, thời trang , TDTT …. </a:t>
            </a:r>
          </a:p>
        </p:txBody>
      </p:sp>
      <p:pic>
        <p:nvPicPr>
          <p:cNvPr id="14340" name="Picture 6" descr="Picture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11292" y="1399391"/>
            <a:ext cx="7588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4338">
                                            <p:txEl>
                                              <p:pRg st="0" end="0"/>
                                            </p:txEl>
                                          </p:spTgt>
                                        </p:tgtEl>
                                        <p:attrNameLst>
                                          <p:attrName>style.visibility</p:attrName>
                                        </p:attrNameLst>
                                      </p:cBhvr>
                                      <p:to>
                                        <p:strVal val="visible"/>
                                      </p:to>
                                    </p:set>
                                    <p:anim calcmode="discrete" valueType="clr">
                                      <p:cBhvr override="childStyle">
                                        <p:cTn id="7" dur="80"/>
                                        <p:tgtEl>
                                          <p:spTgt spid="1433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3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4338">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4339"/>
                                        </p:tgtEl>
                                        <p:attrNameLst>
                                          <p:attrName>style.visibility</p:attrName>
                                        </p:attrNameLst>
                                      </p:cBhvr>
                                      <p:to>
                                        <p:strVal val="visible"/>
                                      </p:to>
                                    </p:set>
                                    <p:anim calcmode="discrete" valueType="clr">
                                      <p:cBhvr override="childStyle">
                                        <p:cTn id="14" dur="80"/>
                                        <p:tgtEl>
                                          <p:spTgt spid="1433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4339"/>
                                        </p:tgtEl>
                                        <p:attrNameLst>
                                          <p:attrName>fillcolor</p:attrName>
                                        </p:attrNameLst>
                                      </p:cBhvr>
                                      <p:tavLst>
                                        <p:tav tm="0">
                                          <p:val>
                                            <p:clrVal>
                                              <a:schemeClr val="accent2"/>
                                            </p:clrVal>
                                          </p:val>
                                        </p:tav>
                                        <p:tav tm="50000">
                                          <p:val>
                                            <p:clrVal>
                                              <a:schemeClr val="hlink"/>
                                            </p:clrVal>
                                          </p:val>
                                        </p:tav>
                                      </p:tavLst>
                                    </p:anim>
                                    <p:set>
                                      <p:cBhvr>
                                        <p:cTn id="16" dur="80"/>
                                        <p:tgtEl>
                                          <p:spTgt spid="1433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4" fill="hold" nodeType="clickEffect">
                                  <p:stCondLst>
                                    <p:cond delay="0"/>
                                  </p:stCondLst>
                                  <p:childTnLst>
                                    <p:set>
                                      <p:cBhvr>
                                        <p:cTn id="20" dur="1" fill="hold">
                                          <p:stCondLst>
                                            <p:cond delay="0"/>
                                          </p:stCondLst>
                                        </p:cTn>
                                        <p:tgtEl>
                                          <p:spTgt spid="14340"/>
                                        </p:tgtEl>
                                        <p:attrNameLst>
                                          <p:attrName>style.visibility</p:attrName>
                                        </p:attrNameLst>
                                      </p:cBhvr>
                                      <p:to>
                                        <p:strVal val="visible"/>
                                      </p:to>
                                    </p:set>
                                    <p:animEffect transition="in" filter="slide(fromBottom)">
                                      <p:cBhvr>
                                        <p:cTn id="21"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485831" y="200232"/>
            <a:ext cx="76652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FF3300"/>
                </a:solidFill>
                <a:cs typeface="Times New Roman" pitchFamily="18" charset="0"/>
              </a:rPr>
              <a:t>III/ PHƯƠNG PHÁP HỌC TẬP MÔN CƠ THỂ NGƯỜI VÀ VỆ SINH </a:t>
            </a:r>
          </a:p>
        </p:txBody>
      </p:sp>
      <p:sp>
        <p:nvSpPr>
          <p:cNvPr id="15363" name="Text Box 5"/>
          <p:cNvSpPr txBox="1">
            <a:spLocks noChangeArrowheads="1"/>
          </p:cNvSpPr>
          <p:nvPr/>
        </p:nvSpPr>
        <p:spPr bwMode="auto">
          <a:xfrm>
            <a:off x="1232708" y="1152525"/>
            <a:ext cx="791129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Để đạt được mục đích , nhiệm vụ môn học chúng ta cần thực hiện phương pháp học tập khoa học như thế nào ? </a:t>
            </a:r>
          </a:p>
        </p:txBody>
      </p:sp>
      <p:pic>
        <p:nvPicPr>
          <p:cNvPr id="15364" name="Picture 6"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63" y="1149350"/>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7"/>
          <p:cNvSpPr txBox="1">
            <a:spLocks noChangeArrowheads="1"/>
          </p:cNvSpPr>
          <p:nvPr/>
        </p:nvSpPr>
        <p:spPr bwMode="auto">
          <a:xfrm>
            <a:off x="1448735" y="2537520"/>
            <a:ext cx="7437244"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n-US" altLang="en-US">
                <a:solidFill>
                  <a:srgbClr val="FF0000"/>
                </a:solidFill>
                <a:cs typeface="Times New Roman" pitchFamily="18" charset="0"/>
              </a:rPr>
              <a:t>-</a:t>
            </a:r>
            <a:r>
              <a:rPr lang="en-US" altLang="en-US">
                <a:cs typeface="Times New Roman" pitchFamily="18" charset="0"/>
              </a:rPr>
              <a:t>  </a:t>
            </a:r>
            <a:r>
              <a:rPr lang="en-US" altLang="en-US">
                <a:solidFill>
                  <a:srgbClr val="FF0000"/>
                </a:solidFill>
                <a:cs typeface="Times New Roman" pitchFamily="18" charset="0"/>
              </a:rPr>
              <a:t>Phương pháp học tập khoa học cụ thể là: </a:t>
            </a:r>
          </a:p>
          <a:p>
            <a:pPr eaLnBrk="1" hangingPunct="1"/>
            <a:r>
              <a:rPr lang="en-US" altLang="en-US">
                <a:solidFill>
                  <a:srgbClr val="FF0000"/>
                </a:solidFill>
                <a:cs typeface="Times New Roman" pitchFamily="18" charset="0"/>
              </a:rPr>
              <a:t>+ Quan sát tranh ảnh, mô hình, tiêu bản, mẫu sống … để hiểu rõ đặc điểm hình thái, cấu tạo các cơ quan.</a:t>
            </a:r>
          </a:p>
          <a:p>
            <a:pPr eaLnBrk="1" hangingPunct="1"/>
            <a:r>
              <a:rPr lang="en-US" altLang="en-US">
                <a:solidFill>
                  <a:srgbClr val="FF0000"/>
                </a:solidFill>
                <a:cs typeface="Times New Roman" pitchFamily="18" charset="0"/>
              </a:rPr>
              <a:t>+ Bằng thí nghiệm để tìm ra những kết luận khoa học về chức năng  sinh lí, các cơ quan, hệ cơ quan.</a:t>
            </a:r>
          </a:p>
          <a:p>
            <a:pPr eaLnBrk="1" hangingPunct="1"/>
            <a:r>
              <a:rPr lang="en-US" altLang="en-US">
                <a:solidFill>
                  <a:srgbClr val="FF0000"/>
                </a:solidFill>
                <a:cs typeface="Times New Roman" pitchFamily="18" charset="0"/>
              </a:rPr>
              <a:t>+ Vận dụng kiến thức  giải thích các hiện tượng thực tế, đồng thời áp dụng các biện pháp vệ sinh và rèn luyện thân thể. </a:t>
            </a:r>
          </a:p>
        </p:txBody>
      </p:sp>
      <p:pic>
        <p:nvPicPr>
          <p:cNvPr id="6" name="Picture 6" descr="Picture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7749" y="1911350"/>
            <a:ext cx="7588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slide(fromBottom)">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15364"/>
                                        </p:tgtEl>
                                        <p:attrNameLst>
                                          <p:attrName>style.visibility</p:attrName>
                                        </p:attrNameLst>
                                      </p:cBhvr>
                                      <p:to>
                                        <p:strVal val="visible"/>
                                      </p:to>
                                    </p:set>
                                    <p:anim calcmode="lin" valueType="num">
                                      <p:cBhvr>
                                        <p:cTn id="12" dur="1000" fill="hold"/>
                                        <p:tgtEl>
                                          <p:spTgt spid="15364"/>
                                        </p:tgtEl>
                                        <p:attrNameLst>
                                          <p:attrName>ppt_w</p:attrName>
                                        </p:attrNameLst>
                                      </p:cBhvr>
                                      <p:tavLst>
                                        <p:tav tm="0">
                                          <p:val>
                                            <p:strVal val="#ppt_w*0.70"/>
                                          </p:val>
                                        </p:tav>
                                        <p:tav tm="100000">
                                          <p:val>
                                            <p:strVal val="#ppt_w"/>
                                          </p:val>
                                        </p:tav>
                                      </p:tavLst>
                                    </p:anim>
                                    <p:anim calcmode="lin" valueType="num">
                                      <p:cBhvr>
                                        <p:cTn id="13" dur="1000" fill="hold"/>
                                        <p:tgtEl>
                                          <p:spTgt spid="15364"/>
                                        </p:tgtEl>
                                        <p:attrNameLst>
                                          <p:attrName>ppt_h</p:attrName>
                                        </p:attrNameLst>
                                      </p:cBhvr>
                                      <p:tavLst>
                                        <p:tav tm="0">
                                          <p:val>
                                            <p:strVal val="#ppt_h"/>
                                          </p:val>
                                        </p:tav>
                                        <p:tav tm="100000">
                                          <p:val>
                                            <p:strVal val="#ppt_h"/>
                                          </p:val>
                                        </p:tav>
                                      </p:tavLst>
                                    </p:anim>
                                    <p:animEffect transition="in" filter="fade">
                                      <p:cBhvr>
                                        <p:cTn id="14" dur="1000"/>
                                        <p:tgtEl>
                                          <p:spTgt spid="1536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5363"/>
                                        </p:tgtEl>
                                        <p:attrNameLst>
                                          <p:attrName>style.visibility</p:attrName>
                                        </p:attrNameLst>
                                      </p:cBhvr>
                                      <p:to>
                                        <p:strVal val="visible"/>
                                      </p:to>
                                    </p:set>
                                    <p:anim calcmode="discrete" valueType="clr">
                                      <p:cBhvr override="childStyle">
                                        <p:cTn id="19" dur="80"/>
                                        <p:tgtEl>
                                          <p:spTgt spid="1536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5363"/>
                                        </p:tgtEl>
                                        <p:attrNameLst>
                                          <p:attrName>fillcolor</p:attrName>
                                        </p:attrNameLst>
                                      </p:cBhvr>
                                      <p:tavLst>
                                        <p:tav tm="0">
                                          <p:val>
                                            <p:clrVal>
                                              <a:schemeClr val="accent2"/>
                                            </p:clrVal>
                                          </p:val>
                                        </p:tav>
                                        <p:tav tm="50000">
                                          <p:val>
                                            <p:clrVal>
                                              <a:schemeClr val="hlink"/>
                                            </p:clrVal>
                                          </p:val>
                                        </p:tav>
                                      </p:tavLst>
                                    </p:anim>
                                    <p:set>
                                      <p:cBhvr>
                                        <p:cTn id="21" dur="80"/>
                                        <p:tgtEl>
                                          <p:spTgt spid="15363"/>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15365">
                                            <p:txEl>
                                              <p:pRg st="0" end="0"/>
                                            </p:txEl>
                                          </p:spTgt>
                                        </p:tgtEl>
                                        <p:attrNameLst>
                                          <p:attrName>style.visibility</p:attrName>
                                        </p:attrNameLst>
                                      </p:cBhvr>
                                      <p:to>
                                        <p:strVal val="visible"/>
                                      </p:to>
                                    </p:set>
                                    <p:anim calcmode="discrete" valueType="clr">
                                      <p:cBhvr override="childStyle">
                                        <p:cTn id="26" dur="80"/>
                                        <p:tgtEl>
                                          <p:spTgt spid="1536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5365">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15365">
                                            <p:txEl>
                                              <p:pRg st="0" end="0"/>
                                            </p:txEl>
                                          </p:spTgt>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nodeType="clickEffect">
                                  <p:stCondLst>
                                    <p:cond delay="0"/>
                                  </p:stCondLst>
                                  <p:iterate type="lt">
                                    <p:tmPct val="50000"/>
                                  </p:iterate>
                                  <p:childTnLst>
                                    <p:set>
                                      <p:cBhvr>
                                        <p:cTn id="32" dur="1" fill="hold">
                                          <p:stCondLst>
                                            <p:cond delay="0"/>
                                          </p:stCondLst>
                                        </p:cTn>
                                        <p:tgtEl>
                                          <p:spTgt spid="15365">
                                            <p:txEl>
                                              <p:pRg st="1" end="1"/>
                                            </p:txEl>
                                          </p:spTgt>
                                        </p:tgtEl>
                                        <p:attrNameLst>
                                          <p:attrName>style.visibility</p:attrName>
                                        </p:attrNameLst>
                                      </p:cBhvr>
                                      <p:to>
                                        <p:strVal val="visible"/>
                                      </p:to>
                                    </p:set>
                                    <p:anim calcmode="discrete" valueType="clr">
                                      <p:cBhvr override="childStyle">
                                        <p:cTn id="33" dur="80"/>
                                        <p:tgtEl>
                                          <p:spTgt spid="1536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5365">
                                            <p:txEl>
                                              <p:pRg st="1" end="1"/>
                                            </p:txEl>
                                          </p:spTgt>
                                        </p:tgtEl>
                                        <p:attrNameLst>
                                          <p:attrName>fillcolor</p:attrName>
                                        </p:attrNameLst>
                                      </p:cBhvr>
                                      <p:tavLst>
                                        <p:tav tm="0">
                                          <p:val>
                                            <p:clrVal>
                                              <a:schemeClr val="accent2"/>
                                            </p:clrVal>
                                          </p:val>
                                        </p:tav>
                                        <p:tav tm="50000">
                                          <p:val>
                                            <p:clrVal>
                                              <a:schemeClr val="hlink"/>
                                            </p:clrVal>
                                          </p:val>
                                        </p:tav>
                                      </p:tavLst>
                                    </p:anim>
                                    <p:set>
                                      <p:cBhvr>
                                        <p:cTn id="35" dur="80"/>
                                        <p:tgtEl>
                                          <p:spTgt spid="15365">
                                            <p:txEl>
                                              <p:pRg st="1" end="1"/>
                                            </p:txEl>
                                          </p:spTgt>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nodeType="clickEffect">
                                  <p:stCondLst>
                                    <p:cond delay="0"/>
                                  </p:stCondLst>
                                  <p:iterate type="lt">
                                    <p:tmPct val="50000"/>
                                  </p:iterate>
                                  <p:childTnLst>
                                    <p:set>
                                      <p:cBhvr>
                                        <p:cTn id="39" dur="1" fill="hold">
                                          <p:stCondLst>
                                            <p:cond delay="0"/>
                                          </p:stCondLst>
                                        </p:cTn>
                                        <p:tgtEl>
                                          <p:spTgt spid="15365">
                                            <p:txEl>
                                              <p:pRg st="2" end="2"/>
                                            </p:txEl>
                                          </p:spTgt>
                                        </p:tgtEl>
                                        <p:attrNameLst>
                                          <p:attrName>style.visibility</p:attrName>
                                        </p:attrNameLst>
                                      </p:cBhvr>
                                      <p:to>
                                        <p:strVal val="visible"/>
                                      </p:to>
                                    </p:set>
                                    <p:anim calcmode="discrete" valueType="clr">
                                      <p:cBhvr override="childStyle">
                                        <p:cTn id="40" dur="80"/>
                                        <p:tgtEl>
                                          <p:spTgt spid="1536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5365">
                                            <p:txEl>
                                              <p:pRg st="2" end="2"/>
                                            </p:txEl>
                                          </p:spTgt>
                                        </p:tgtEl>
                                        <p:attrNameLst>
                                          <p:attrName>fillcolor</p:attrName>
                                        </p:attrNameLst>
                                      </p:cBhvr>
                                      <p:tavLst>
                                        <p:tav tm="0">
                                          <p:val>
                                            <p:clrVal>
                                              <a:schemeClr val="accent2"/>
                                            </p:clrVal>
                                          </p:val>
                                        </p:tav>
                                        <p:tav tm="50000">
                                          <p:val>
                                            <p:clrVal>
                                              <a:schemeClr val="hlink"/>
                                            </p:clrVal>
                                          </p:val>
                                        </p:tav>
                                      </p:tavLst>
                                    </p:anim>
                                    <p:set>
                                      <p:cBhvr>
                                        <p:cTn id="42" dur="80"/>
                                        <p:tgtEl>
                                          <p:spTgt spid="15365">
                                            <p:txEl>
                                              <p:pRg st="2" end="2"/>
                                            </p:txEl>
                                          </p:spTgt>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15365">
                                            <p:txEl>
                                              <p:pRg st="3" end="3"/>
                                            </p:txEl>
                                          </p:spTgt>
                                        </p:tgtEl>
                                        <p:attrNameLst>
                                          <p:attrName>style.visibility</p:attrName>
                                        </p:attrNameLst>
                                      </p:cBhvr>
                                      <p:to>
                                        <p:strVal val="visible"/>
                                      </p:to>
                                    </p:set>
                                    <p:anim calcmode="discrete" valueType="clr">
                                      <p:cBhvr override="childStyle">
                                        <p:cTn id="47" dur="80"/>
                                        <p:tgtEl>
                                          <p:spTgt spid="1536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15365">
                                            <p:txEl>
                                              <p:pRg st="3" end="3"/>
                                            </p:txEl>
                                          </p:spTgt>
                                        </p:tgtEl>
                                        <p:attrNameLst>
                                          <p:attrName>fillcolor</p:attrName>
                                        </p:attrNameLst>
                                      </p:cBhvr>
                                      <p:tavLst>
                                        <p:tav tm="0">
                                          <p:val>
                                            <p:clrVal>
                                              <a:schemeClr val="accent2"/>
                                            </p:clrVal>
                                          </p:val>
                                        </p:tav>
                                        <p:tav tm="50000">
                                          <p:val>
                                            <p:clrVal>
                                              <a:schemeClr val="hlink"/>
                                            </p:clrVal>
                                          </p:val>
                                        </p:tav>
                                      </p:tavLst>
                                    </p:anim>
                                    <p:set>
                                      <p:cBhvr>
                                        <p:cTn id="49" dur="80"/>
                                        <p:tgtEl>
                                          <p:spTgt spid="15365">
                                            <p:txEl>
                                              <p:pRg st="3" end="3"/>
                                            </p:txEl>
                                          </p:spTgt>
                                        </p:tgtEl>
                                        <p:attrNameLst>
                                          <p:attrName>fill.type</p:attrName>
                                        </p:attrNameLst>
                                      </p:cBhvr>
                                      <p:to>
                                        <p:strVal val="solid"/>
                                      </p:to>
                                    </p:set>
                                  </p:childTnLst>
                                </p:cTn>
                              </p:par>
                            </p:childTnLst>
                          </p:cTn>
                        </p:par>
                      </p:childTnLst>
                    </p:cTn>
                  </p:par>
                  <p:par>
                    <p:cTn id="50" fill="hold">
                      <p:stCondLst>
                        <p:cond delay="indefinite"/>
                      </p:stCondLst>
                      <p:childTnLst>
                        <p:par>
                          <p:cTn id="51" fill="hold">
                            <p:stCondLst>
                              <p:cond delay="0"/>
                            </p:stCondLst>
                            <p:childTnLst>
                              <p:par>
                                <p:cTn id="52" presetID="12" presetClass="entr" presetSubtype="4" fill="hold" nodeType="click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slide(fromBottom)">
                                      <p:cBhvr>
                                        <p:cTn id="5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1098998" y="709613"/>
            <a:ext cx="804500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n-US" altLang="en-US">
                <a:cs typeface="Times New Roman" pitchFamily="18" charset="0"/>
              </a:rPr>
              <a:t>Nêu đặc điểm cơ bản để phân biệt người với động vật ? </a:t>
            </a:r>
          </a:p>
        </p:txBody>
      </p:sp>
      <p:sp>
        <p:nvSpPr>
          <p:cNvPr id="16387" name="Text Box 5"/>
          <p:cNvSpPr txBox="1">
            <a:spLocks noChangeArrowheads="1"/>
          </p:cNvSpPr>
          <p:nvPr/>
        </p:nvSpPr>
        <p:spPr bwMode="auto">
          <a:xfrm>
            <a:off x="1223346" y="1671658"/>
            <a:ext cx="772274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n-US" altLang="en-US">
                <a:solidFill>
                  <a:srgbClr val="FF0000"/>
                </a:solidFill>
                <a:cs typeface="Times New Roman" pitchFamily="18" charset="0"/>
              </a:rPr>
              <a:t>Giống nhau : </a:t>
            </a:r>
          </a:p>
          <a:p>
            <a:pPr eaLnBrk="1" hangingPunct="1"/>
            <a:r>
              <a:rPr lang="en-US" altLang="en-US">
                <a:solidFill>
                  <a:srgbClr val="FF0000"/>
                </a:solidFill>
                <a:cs typeface="Times New Roman" pitchFamily="18" charset="0"/>
              </a:rPr>
              <a:t>       Các phần của bộ xương, sự sắp xếp các nội quan, có lông mao, có tuyến sữa, bộ răng phân hóa, đẻ con.</a:t>
            </a:r>
          </a:p>
        </p:txBody>
      </p:sp>
      <p:pic>
        <p:nvPicPr>
          <p:cNvPr id="16388" name="Picture 6"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63" y="165100"/>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7"/>
          <p:cNvSpPr txBox="1">
            <a:spLocks noChangeArrowheads="1"/>
          </p:cNvSpPr>
          <p:nvPr/>
        </p:nvSpPr>
        <p:spPr bwMode="auto">
          <a:xfrm>
            <a:off x="1223346" y="3808465"/>
            <a:ext cx="7570340" cy="179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n-US" altLang="en-US">
                <a:solidFill>
                  <a:srgbClr val="FF3300"/>
                </a:solidFill>
                <a:cs typeface="Times New Roman" pitchFamily="18" charset="0"/>
              </a:rPr>
              <a:t> </a:t>
            </a:r>
            <a:r>
              <a:rPr lang="en-US" altLang="en-US">
                <a:solidFill>
                  <a:srgbClr val="FF0000"/>
                </a:solidFill>
                <a:cs typeface="Times New Roman" pitchFamily="18" charset="0"/>
              </a:rPr>
              <a:t>Khác nhau:</a:t>
            </a:r>
          </a:p>
          <a:p>
            <a:pPr eaLnBrk="1" hangingPunct="1"/>
            <a:r>
              <a:rPr lang="en-US" altLang="en-US">
                <a:solidFill>
                  <a:srgbClr val="FF0000"/>
                </a:solidFill>
                <a:cs typeface="Times New Roman" pitchFamily="18" charset="0"/>
              </a:rPr>
              <a:t>       Người  biết chế tạo và sử dụng công cụ  lao động vào những mục đích nhất định: có tư duy, tiếng nói và chữ viết.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p:cTn id="7" dur="1000" fill="hold"/>
                                        <p:tgtEl>
                                          <p:spTgt spid="16388"/>
                                        </p:tgtEl>
                                        <p:attrNameLst>
                                          <p:attrName>ppt_w</p:attrName>
                                        </p:attrNameLst>
                                      </p:cBhvr>
                                      <p:tavLst>
                                        <p:tav tm="0">
                                          <p:val>
                                            <p:strVal val="#ppt_w*0.70"/>
                                          </p:val>
                                        </p:tav>
                                        <p:tav tm="100000">
                                          <p:val>
                                            <p:strVal val="#ppt_w"/>
                                          </p:val>
                                        </p:tav>
                                      </p:tavLst>
                                    </p:anim>
                                    <p:anim calcmode="lin" valueType="num">
                                      <p:cBhvr>
                                        <p:cTn id="8" dur="1000" fill="hold"/>
                                        <p:tgtEl>
                                          <p:spTgt spid="16388"/>
                                        </p:tgtEl>
                                        <p:attrNameLst>
                                          <p:attrName>ppt_h</p:attrName>
                                        </p:attrNameLst>
                                      </p:cBhvr>
                                      <p:tavLst>
                                        <p:tav tm="0">
                                          <p:val>
                                            <p:strVal val="#ppt_h"/>
                                          </p:val>
                                        </p:tav>
                                        <p:tav tm="100000">
                                          <p:val>
                                            <p:strVal val="#ppt_h"/>
                                          </p:val>
                                        </p:tav>
                                      </p:tavLst>
                                    </p:anim>
                                    <p:animEffect transition="in" filter="fade">
                                      <p:cBhvr>
                                        <p:cTn id="9" dur="1000"/>
                                        <p:tgtEl>
                                          <p:spTgt spid="1638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6386"/>
                                        </p:tgtEl>
                                        <p:attrNameLst>
                                          <p:attrName>style.visibility</p:attrName>
                                        </p:attrNameLst>
                                      </p:cBhvr>
                                      <p:to>
                                        <p:strVal val="visible"/>
                                      </p:to>
                                    </p:set>
                                    <p:anim calcmode="discrete" valueType="clr">
                                      <p:cBhvr override="childStyle">
                                        <p:cTn id="14" dur="80"/>
                                        <p:tgtEl>
                                          <p:spTgt spid="1638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6386"/>
                                        </p:tgtEl>
                                        <p:attrNameLst>
                                          <p:attrName>fillcolor</p:attrName>
                                        </p:attrNameLst>
                                      </p:cBhvr>
                                      <p:tavLst>
                                        <p:tav tm="0">
                                          <p:val>
                                            <p:clrVal>
                                              <a:schemeClr val="accent2"/>
                                            </p:clrVal>
                                          </p:val>
                                        </p:tav>
                                        <p:tav tm="50000">
                                          <p:val>
                                            <p:clrVal>
                                              <a:schemeClr val="hlink"/>
                                            </p:clrVal>
                                          </p:val>
                                        </p:tav>
                                      </p:tavLst>
                                    </p:anim>
                                    <p:set>
                                      <p:cBhvr>
                                        <p:cTn id="16" dur="80"/>
                                        <p:tgtEl>
                                          <p:spTgt spid="16386"/>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6387"/>
                                        </p:tgtEl>
                                        <p:attrNameLst>
                                          <p:attrName>style.visibility</p:attrName>
                                        </p:attrNameLst>
                                      </p:cBhvr>
                                      <p:to>
                                        <p:strVal val="visible"/>
                                      </p:to>
                                    </p:set>
                                    <p:anim calcmode="discrete" valueType="clr">
                                      <p:cBhvr override="childStyle">
                                        <p:cTn id="21" dur="80"/>
                                        <p:tgtEl>
                                          <p:spTgt spid="1638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6387"/>
                                        </p:tgtEl>
                                        <p:attrNameLst>
                                          <p:attrName>fillcolor</p:attrName>
                                        </p:attrNameLst>
                                      </p:cBhvr>
                                      <p:tavLst>
                                        <p:tav tm="0">
                                          <p:val>
                                            <p:clrVal>
                                              <a:schemeClr val="accent2"/>
                                            </p:clrVal>
                                          </p:val>
                                        </p:tav>
                                        <p:tav tm="50000">
                                          <p:val>
                                            <p:clrVal>
                                              <a:schemeClr val="hlink"/>
                                            </p:clrVal>
                                          </p:val>
                                        </p:tav>
                                      </p:tavLst>
                                    </p:anim>
                                    <p:set>
                                      <p:cBhvr>
                                        <p:cTn id="23" dur="80"/>
                                        <p:tgtEl>
                                          <p:spTgt spid="16387"/>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6389"/>
                                        </p:tgtEl>
                                        <p:attrNameLst>
                                          <p:attrName>style.visibility</p:attrName>
                                        </p:attrNameLst>
                                      </p:cBhvr>
                                      <p:to>
                                        <p:strVal val="visible"/>
                                      </p:to>
                                    </p:set>
                                    <p:anim calcmode="discrete" valueType="clr">
                                      <p:cBhvr override="childStyle">
                                        <p:cTn id="28" dur="80"/>
                                        <p:tgtEl>
                                          <p:spTgt spid="16389"/>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6389"/>
                                        </p:tgtEl>
                                        <p:attrNameLst>
                                          <p:attrName>fillcolor</p:attrName>
                                        </p:attrNameLst>
                                      </p:cBhvr>
                                      <p:tavLst>
                                        <p:tav tm="0">
                                          <p:val>
                                            <p:clrVal>
                                              <a:schemeClr val="accent2"/>
                                            </p:clrVal>
                                          </p:val>
                                        </p:tav>
                                        <p:tav tm="50000">
                                          <p:val>
                                            <p:clrVal>
                                              <a:schemeClr val="hlink"/>
                                            </p:clrVal>
                                          </p:val>
                                        </p:tav>
                                      </p:tavLst>
                                    </p:anim>
                                    <p:set>
                                      <p:cBhvr>
                                        <p:cTn id="30" dur="80"/>
                                        <p:tgtEl>
                                          <p:spTgt spid="1638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autoUpdateAnimBg="0"/>
      <p:bldP spid="16389"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1156815" y="317387"/>
            <a:ext cx="2976563" cy="1028700"/>
          </a:xfrm>
        </p:spPr>
        <p:txBody>
          <a:bodyPr/>
          <a:lstStyle/>
          <a:p>
            <a:pPr algn="l"/>
            <a:r>
              <a:rPr lang="en-US" altLang="en-US" b="1" smtClean="0">
                <a:solidFill>
                  <a:srgbClr val="663300"/>
                </a:solidFill>
                <a:latin typeface="Times New Roman" pitchFamily="18" charset="0"/>
                <a:cs typeface="Times New Roman" pitchFamily="18" charset="0"/>
              </a:rPr>
              <a:t>DẶN DÒ :</a:t>
            </a:r>
          </a:p>
        </p:txBody>
      </p:sp>
      <p:sp>
        <p:nvSpPr>
          <p:cNvPr id="17411" name="Rectangle 3"/>
          <p:cNvSpPr>
            <a:spLocks noGrp="1" noChangeArrowheads="1"/>
          </p:cNvSpPr>
          <p:nvPr>
            <p:ph type="body" idx="4294967295"/>
          </p:nvPr>
        </p:nvSpPr>
        <p:spPr>
          <a:xfrm>
            <a:off x="1080922" y="1851818"/>
            <a:ext cx="7605713" cy="4367213"/>
          </a:xfrm>
        </p:spPr>
        <p:txBody>
          <a:bodyPr rtlCol="0">
            <a:normAutofit/>
          </a:bodyPr>
          <a:lstStyle/>
          <a:p>
            <a:pPr fontAlgn="auto">
              <a:spcAft>
                <a:spcPts val="0"/>
              </a:spcAft>
              <a:buFont typeface="Arial" pitchFamily="34" charset="0"/>
              <a:buChar char="•"/>
              <a:defRPr/>
            </a:pPr>
            <a:r>
              <a:rPr lang="en-US" altLang="en-US" sz="4000" b="1" dirty="0" err="1">
                <a:latin typeface="Times New Roman" panose="02020603050405020304" pitchFamily="18" charset="0"/>
                <a:cs typeface="Times New Roman" panose="02020603050405020304" pitchFamily="18" charset="0"/>
              </a:rPr>
              <a:t>Trả</a:t>
            </a:r>
            <a:r>
              <a:rPr lang="en-US" altLang="en-US" sz="4000" b="1" dirty="0">
                <a:latin typeface="Times New Roman" panose="02020603050405020304" pitchFamily="18" charset="0"/>
                <a:cs typeface="Times New Roman" panose="02020603050405020304" pitchFamily="18" charset="0"/>
              </a:rPr>
              <a:t> </a:t>
            </a:r>
            <a:r>
              <a:rPr lang="en-US" altLang="en-US" sz="4000" b="1" dirty="0" err="1">
                <a:latin typeface="Times New Roman" panose="02020603050405020304" pitchFamily="18" charset="0"/>
                <a:cs typeface="Times New Roman" panose="02020603050405020304" pitchFamily="18" charset="0"/>
              </a:rPr>
              <a:t>lời</a:t>
            </a:r>
            <a:r>
              <a:rPr lang="en-US" altLang="en-US" sz="4000" b="1" dirty="0">
                <a:latin typeface="Times New Roman" panose="02020603050405020304" pitchFamily="18" charset="0"/>
                <a:cs typeface="Times New Roman" panose="02020603050405020304" pitchFamily="18" charset="0"/>
              </a:rPr>
              <a:t> </a:t>
            </a:r>
            <a:r>
              <a:rPr lang="en-US" altLang="en-US" sz="4000" b="1" dirty="0" err="1">
                <a:latin typeface="Times New Roman" panose="02020603050405020304" pitchFamily="18" charset="0"/>
                <a:cs typeface="Times New Roman" panose="02020603050405020304" pitchFamily="18" charset="0"/>
              </a:rPr>
              <a:t>câu</a:t>
            </a:r>
            <a:r>
              <a:rPr lang="en-US" altLang="en-US" sz="4000" b="1" dirty="0">
                <a:latin typeface="Times New Roman" panose="02020603050405020304" pitchFamily="18" charset="0"/>
                <a:cs typeface="Times New Roman" panose="02020603050405020304" pitchFamily="18" charset="0"/>
              </a:rPr>
              <a:t> </a:t>
            </a:r>
            <a:r>
              <a:rPr lang="en-US" altLang="en-US" sz="4000" b="1" dirty="0" err="1">
                <a:latin typeface="Times New Roman" panose="02020603050405020304" pitchFamily="18" charset="0"/>
                <a:cs typeface="Times New Roman" panose="02020603050405020304" pitchFamily="18" charset="0"/>
              </a:rPr>
              <a:t>hỏi</a:t>
            </a:r>
            <a:r>
              <a:rPr lang="en-US" altLang="en-US" sz="4000" b="1" dirty="0">
                <a:latin typeface="Times New Roman" panose="02020603050405020304" pitchFamily="18" charset="0"/>
                <a:cs typeface="Times New Roman" panose="02020603050405020304" pitchFamily="18" charset="0"/>
              </a:rPr>
              <a:t> 1,2 SGK Tr 7</a:t>
            </a:r>
          </a:p>
          <a:p>
            <a:pPr fontAlgn="auto">
              <a:spcAft>
                <a:spcPts val="0"/>
              </a:spcAft>
              <a:buFont typeface="Arial" pitchFamily="34" charset="0"/>
              <a:buChar char="•"/>
              <a:defRPr/>
            </a:pP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Chuẩn</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bị</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bài</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2: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Cấu</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tạo</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cơ</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thể</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người</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a:t>
            </a:r>
          </a:p>
          <a:p>
            <a:pPr marL="0" indent="0" fontAlgn="auto">
              <a:spcAft>
                <a:spcPts val="0"/>
              </a:spcAft>
              <a:buFontTx/>
              <a:buNone/>
              <a:defRPr/>
            </a:pP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Trả</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lời</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phần</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lệnh</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hình</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SGK Tr 8,9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vào</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vở</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chuẩn</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bị</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bài</a:t>
            </a:r>
            <a:r>
              <a:rPr lang="en-US" altLang="en-US" sz="4000" b="1" dirty="0">
                <a:latin typeface="Times New Roman" panose="02020603050405020304" pitchFamily="18" charset="0"/>
                <a:cs typeface="Times New Roman" panose="02020603050405020304" pitchFamily="18" charset="0"/>
                <a:sym typeface="Wingdings" panose="05000000000000000000" pitchFamily="2" charset="2"/>
              </a:rPr>
              <a:t> ở </a:t>
            </a:r>
            <a:r>
              <a:rPr lang="en-US" altLang="en-US" sz="4000" b="1" dirty="0" err="1">
                <a:latin typeface="Times New Roman" panose="02020603050405020304" pitchFamily="18" charset="0"/>
                <a:cs typeface="Times New Roman" panose="02020603050405020304" pitchFamily="18" charset="0"/>
                <a:sym typeface="Wingdings" panose="05000000000000000000" pitchFamily="2" charset="2"/>
              </a:rPr>
              <a:t>nhà</a:t>
            </a:r>
            <a:endParaRPr lang="en-US" altLang="en-US" sz="4000" b="1" dirty="0">
              <a:latin typeface="Times New Roman" panose="02020603050405020304" pitchFamily="18" charset="0"/>
              <a:cs typeface="Times New Roman" panose="02020603050405020304" pitchFamily="18" charset="0"/>
              <a:sym typeface="Wingdings" panose="05000000000000000000" pitchFamily="2" charset="2"/>
            </a:endParaRPr>
          </a:p>
        </p:txBody>
      </p:sp>
      <p:sp>
        <p:nvSpPr>
          <p:cNvPr id="16388" name="Flowchart: Merge 1"/>
          <p:cNvSpPr>
            <a:spLocks noChangeArrowheads="1"/>
          </p:cNvSpPr>
          <p:nvPr/>
        </p:nvSpPr>
        <p:spPr bwMode="auto">
          <a:xfrm>
            <a:off x="5938838" y="4035425"/>
            <a:ext cx="379412" cy="228600"/>
          </a:xfrm>
          <a:prstGeom prst="flowChartMerge">
            <a:avLst/>
          </a:prstGeom>
          <a:solidFill>
            <a:srgbClr val="0070C0"/>
          </a:solidFill>
          <a:ln w="9525" algn="ctr">
            <a:solidFill>
              <a:schemeClr val="tx1"/>
            </a:solidFill>
            <a:round/>
            <a:headEnd/>
            <a:tailEnd/>
          </a:ln>
        </p:spPr>
        <p:txBody>
          <a:bodyPr/>
          <a:lstStyle/>
          <a:p>
            <a:pPr eaLnBrk="1" hangingPunct="1"/>
            <a:endParaRPr lang="vi-V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p:cTn id="7" dur="1000" fill="hold"/>
                                        <p:tgtEl>
                                          <p:spTgt spid="17410"/>
                                        </p:tgtEl>
                                        <p:attrNameLst>
                                          <p:attrName>ppt_x</p:attrName>
                                        </p:attrNameLst>
                                      </p:cBhvr>
                                      <p:tavLst>
                                        <p:tav tm="0">
                                          <p:val>
                                            <p:strVal val="#ppt_x-.2"/>
                                          </p:val>
                                        </p:tav>
                                        <p:tav tm="100000">
                                          <p:val>
                                            <p:strVal val="#ppt_x"/>
                                          </p:val>
                                        </p:tav>
                                      </p:tavLst>
                                    </p:anim>
                                    <p:anim calcmode="lin" valueType="num">
                                      <p:cBhvr>
                                        <p:cTn id="8" dur="1000" fill="hold"/>
                                        <p:tgtEl>
                                          <p:spTgt spid="174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8"/>
          <p:cNvSpPr>
            <a:spLocks noChangeArrowheads="1" noChangeShapeType="1" noTextEdit="1"/>
          </p:cNvSpPr>
          <p:nvPr/>
        </p:nvSpPr>
        <p:spPr bwMode="auto">
          <a:xfrm>
            <a:off x="2522889" y="655638"/>
            <a:ext cx="5464175" cy="1820862"/>
          </a:xfrm>
          <a:prstGeom prst="rect">
            <a:avLst/>
          </a:prstGeom>
        </p:spPr>
        <p:txBody>
          <a:bodyPr wrap="none" fromWordArt="1">
            <a:prstTxWarp prst="textPlain">
              <a:avLst>
                <a:gd name="adj" fmla="val 50000"/>
              </a:avLst>
            </a:prstTxWarp>
          </a:bodyPr>
          <a:lstStyle/>
          <a:p>
            <a:pPr algn="ctr"/>
            <a:r>
              <a:rPr lang="vi-VN" sz="3600" kern="10">
                <a:ln w="9525">
                  <a:solidFill>
                    <a:srgbClr val="FFCC66"/>
                  </a:solidFill>
                  <a:round/>
                  <a:headEnd/>
                  <a:tailEnd/>
                </a:ln>
                <a:solidFill>
                  <a:schemeClr val="tx2"/>
                </a:solidFill>
                <a:effectLst>
                  <a:outerShdw dist="53882" dir="2700000" algn="ctr" rotWithShape="0">
                    <a:srgbClr val="9999FF">
                      <a:alpha val="78000"/>
                    </a:srgbClr>
                  </a:outerShdw>
                </a:effectLst>
                <a:latin typeface="Times New Roman"/>
                <a:cs typeface="Times New Roman"/>
              </a:rPr>
              <a:t>Bài mở đầu</a:t>
            </a:r>
            <a:endParaRPr lang="en-US" sz="3600" kern="10">
              <a:ln w="9525">
                <a:solidFill>
                  <a:srgbClr val="FFCC66"/>
                </a:solidFill>
                <a:round/>
                <a:headEnd/>
                <a:tailEnd/>
              </a:ln>
              <a:solidFill>
                <a:schemeClr val="tx2"/>
              </a:solidFill>
              <a:effectLst>
                <a:outerShdw dist="53882" dir="2700000" algn="ctr" rotWithShape="0">
                  <a:srgbClr val="9999FF">
                    <a:alpha val="78000"/>
                  </a:srgbClr>
                </a:outerShdw>
              </a:effectLst>
              <a:latin typeface="Times New Roman"/>
              <a:cs typeface="Times New Roman"/>
            </a:endParaRPr>
          </a:p>
        </p:txBody>
      </p:sp>
      <p:sp>
        <p:nvSpPr>
          <p:cNvPr id="4099" name="Text Box 9"/>
          <p:cNvSpPr txBox="1">
            <a:spLocks noChangeArrowheads="1"/>
          </p:cNvSpPr>
          <p:nvPr/>
        </p:nvSpPr>
        <p:spPr bwMode="auto">
          <a:xfrm>
            <a:off x="3357563" y="136525"/>
            <a:ext cx="21256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algn="ctr" eaLnBrk="1" hangingPunct="1">
              <a:spcBef>
                <a:spcPct val="50000"/>
              </a:spcBef>
            </a:pPr>
            <a:r>
              <a:rPr lang="en-US" altLang="en-US">
                <a:cs typeface="Times New Roman" pitchFamily="18" charset="0"/>
              </a:rPr>
              <a:t>Bài 1- Tiết 1</a:t>
            </a:r>
          </a:p>
        </p:txBody>
      </p:sp>
      <p:sp>
        <p:nvSpPr>
          <p:cNvPr id="4100" name="Text Box 10"/>
          <p:cNvSpPr txBox="1">
            <a:spLocks noChangeArrowheads="1"/>
          </p:cNvSpPr>
          <p:nvPr/>
        </p:nvSpPr>
        <p:spPr bwMode="auto">
          <a:xfrm>
            <a:off x="1384494" y="3049535"/>
            <a:ext cx="7437244"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000066"/>
                </a:solidFill>
                <a:cs typeface="Times New Roman" pitchFamily="18" charset="0"/>
              </a:rPr>
              <a:t>I/ VỊ TRÍ CỦA CON NGƯỜI TRONG TỰ NHIÊN</a:t>
            </a:r>
          </a:p>
          <a:p>
            <a:pPr eaLnBrk="1" hangingPunct="1">
              <a:spcBef>
                <a:spcPct val="50000"/>
              </a:spcBef>
            </a:pPr>
            <a:r>
              <a:rPr lang="en-US" altLang="en-US">
                <a:solidFill>
                  <a:srgbClr val="000066"/>
                </a:solidFill>
                <a:cs typeface="Times New Roman" pitchFamily="18" charset="0"/>
              </a:rPr>
              <a:t>II/ NHIỆM VỤ CỦA MÔN CƠ THỂ NGƯỜI VÀ VỆ SINH </a:t>
            </a:r>
          </a:p>
          <a:p>
            <a:pPr eaLnBrk="1" hangingPunct="1">
              <a:spcBef>
                <a:spcPct val="50000"/>
              </a:spcBef>
            </a:pPr>
            <a:r>
              <a:rPr lang="en-US" altLang="en-US">
                <a:solidFill>
                  <a:srgbClr val="000066"/>
                </a:solidFill>
                <a:cs typeface="Times New Roman" pitchFamily="18" charset="0"/>
              </a:rPr>
              <a:t>III/ PHƯƠNG PHÁP HỌC TẬP MÔN CƠ THỂ NGƯỜI VÀ VỆ SINH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slide(fromBottom)">
                                      <p:cBhvr>
                                        <p:cTn id="7" dur="500"/>
                                        <p:tgtEl>
                                          <p:spTgt spid="40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wedge">
                                      <p:cBhvr>
                                        <p:cTn id="12" dur="2000"/>
                                        <p:tgtEl>
                                          <p:spTgt spid="40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nodeType="clickEffect">
                                  <p:stCondLst>
                                    <p:cond delay="0"/>
                                  </p:stCondLst>
                                  <p:iterate type="lt">
                                    <p:tmPct val="50000"/>
                                  </p:iterate>
                                  <p:childTnLst>
                                    <p:set>
                                      <p:cBhvr>
                                        <p:cTn id="16" dur="1" fill="hold">
                                          <p:stCondLst>
                                            <p:cond delay="0"/>
                                          </p:stCondLst>
                                        </p:cTn>
                                        <p:tgtEl>
                                          <p:spTgt spid="4100">
                                            <p:txEl>
                                              <p:pRg st="0" end="0"/>
                                            </p:txEl>
                                          </p:spTgt>
                                        </p:tgtEl>
                                        <p:attrNameLst>
                                          <p:attrName>style.visibility</p:attrName>
                                        </p:attrNameLst>
                                      </p:cBhvr>
                                      <p:to>
                                        <p:strVal val="visible"/>
                                      </p:to>
                                    </p:set>
                                    <p:anim calcmode="discrete" valueType="clr">
                                      <p:cBhvr override="childStyle">
                                        <p:cTn id="17" dur="80"/>
                                        <p:tgtEl>
                                          <p:spTgt spid="410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100">
                                            <p:txEl>
                                              <p:pRg st="0" end="0"/>
                                            </p:txEl>
                                          </p:spTgt>
                                        </p:tgtEl>
                                        <p:attrNameLst>
                                          <p:attrName>fillcolor</p:attrName>
                                        </p:attrNameLst>
                                      </p:cBhvr>
                                      <p:tavLst>
                                        <p:tav tm="0">
                                          <p:val>
                                            <p:clrVal>
                                              <a:schemeClr val="accent2"/>
                                            </p:clrVal>
                                          </p:val>
                                        </p:tav>
                                        <p:tav tm="50000">
                                          <p:val>
                                            <p:clrVal>
                                              <a:schemeClr val="hlink"/>
                                            </p:clrVal>
                                          </p:val>
                                        </p:tav>
                                      </p:tavLst>
                                    </p:anim>
                                    <p:set>
                                      <p:cBhvr>
                                        <p:cTn id="19" dur="80"/>
                                        <p:tgtEl>
                                          <p:spTgt spid="4100">
                                            <p:txEl>
                                              <p:pRg st="0" end="0"/>
                                            </p:txEl>
                                          </p:spTgt>
                                        </p:tgtEl>
                                        <p:attrNameLst>
                                          <p:attrName>fill.type</p:attrName>
                                        </p:attrNameLst>
                                      </p:cBhvr>
                                      <p:to>
                                        <p:strVal val="solid"/>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7" presetClass="entr" presetSubtype="0" fill="hold" nodeType="clickEffect">
                                  <p:stCondLst>
                                    <p:cond delay="0"/>
                                  </p:stCondLst>
                                  <p:iterate type="lt">
                                    <p:tmPct val="50000"/>
                                  </p:iterate>
                                  <p:childTnLst>
                                    <p:set>
                                      <p:cBhvr>
                                        <p:cTn id="23" dur="1" fill="hold">
                                          <p:stCondLst>
                                            <p:cond delay="0"/>
                                          </p:stCondLst>
                                        </p:cTn>
                                        <p:tgtEl>
                                          <p:spTgt spid="4100">
                                            <p:txEl>
                                              <p:pRg st="1" end="1"/>
                                            </p:txEl>
                                          </p:spTgt>
                                        </p:tgtEl>
                                        <p:attrNameLst>
                                          <p:attrName>style.visibility</p:attrName>
                                        </p:attrNameLst>
                                      </p:cBhvr>
                                      <p:to>
                                        <p:strVal val="visible"/>
                                      </p:to>
                                    </p:set>
                                    <p:anim calcmode="discrete" valueType="clr">
                                      <p:cBhvr override="childStyle">
                                        <p:cTn id="24" dur="80"/>
                                        <p:tgtEl>
                                          <p:spTgt spid="410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100">
                                            <p:txEl>
                                              <p:pRg st="1" end="1"/>
                                            </p:txEl>
                                          </p:spTgt>
                                        </p:tgtEl>
                                        <p:attrNameLst>
                                          <p:attrName>fillcolor</p:attrName>
                                        </p:attrNameLst>
                                      </p:cBhvr>
                                      <p:tavLst>
                                        <p:tav tm="0">
                                          <p:val>
                                            <p:clrVal>
                                              <a:schemeClr val="accent2"/>
                                            </p:clrVal>
                                          </p:val>
                                        </p:tav>
                                        <p:tav tm="50000">
                                          <p:val>
                                            <p:clrVal>
                                              <a:schemeClr val="hlink"/>
                                            </p:clrVal>
                                          </p:val>
                                        </p:tav>
                                      </p:tavLst>
                                    </p:anim>
                                    <p:set>
                                      <p:cBhvr>
                                        <p:cTn id="26" dur="80"/>
                                        <p:tgtEl>
                                          <p:spTgt spid="4100">
                                            <p:txEl>
                                              <p:pRg st="1" end="1"/>
                                            </p:txEl>
                                          </p:spTgt>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4100">
                                            <p:txEl>
                                              <p:pRg st="2" end="2"/>
                                            </p:txEl>
                                          </p:spTgt>
                                        </p:tgtEl>
                                        <p:attrNameLst>
                                          <p:attrName>style.visibility</p:attrName>
                                        </p:attrNameLst>
                                      </p:cBhvr>
                                      <p:to>
                                        <p:strVal val="visible"/>
                                      </p:to>
                                    </p:set>
                                    <p:anim calcmode="discrete" valueType="clr">
                                      <p:cBhvr override="childStyle">
                                        <p:cTn id="31" dur="80"/>
                                        <p:tgtEl>
                                          <p:spTgt spid="410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4100">
                                            <p:txEl>
                                              <p:pRg st="2" end="2"/>
                                            </p:txEl>
                                          </p:spTgt>
                                        </p:tgtEl>
                                        <p:attrNameLst>
                                          <p:attrName>fillcolor</p:attrName>
                                        </p:attrNameLst>
                                      </p:cBhvr>
                                      <p:tavLst>
                                        <p:tav tm="0">
                                          <p:val>
                                            <p:clrVal>
                                              <a:schemeClr val="accent2"/>
                                            </p:clrVal>
                                          </p:val>
                                        </p:tav>
                                        <p:tav tm="50000">
                                          <p:val>
                                            <p:clrVal>
                                              <a:schemeClr val="hlink"/>
                                            </p:clrVal>
                                          </p:val>
                                        </p:tav>
                                      </p:tavLst>
                                    </p:anim>
                                    <p:set>
                                      <p:cBhvr>
                                        <p:cTn id="33" dur="80"/>
                                        <p:tgtEl>
                                          <p:spTgt spid="4100">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93663" y="88900"/>
            <a:ext cx="882173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cs typeface="Times New Roman" pitchFamily="18" charset="0"/>
              </a:rPr>
              <a:t>I/ VỊ TRÍ CỦA CON NGƯỜI TRONG TỰ NHIÊN </a:t>
            </a:r>
          </a:p>
        </p:txBody>
      </p:sp>
      <p:sp>
        <p:nvSpPr>
          <p:cNvPr id="5123" name="Text Box 5"/>
          <p:cNvSpPr txBox="1">
            <a:spLocks noChangeArrowheads="1"/>
          </p:cNvSpPr>
          <p:nvPr/>
        </p:nvSpPr>
        <p:spPr bwMode="auto">
          <a:xfrm>
            <a:off x="3111725" y="592364"/>
            <a:ext cx="575804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Trong chương trình Sinh học 7, các em đã học các ngành động vật nào? </a:t>
            </a:r>
          </a:p>
        </p:txBody>
      </p:sp>
      <p:pic>
        <p:nvPicPr>
          <p:cNvPr id="5124" name="Picture 6" descr="Picture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388" y="541338"/>
            <a:ext cx="757904"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7" descr="Cay phat sinh gioi dong vat"/>
          <p:cNvPicPr>
            <a:picLocks noChangeAspect="1" noChangeArrowheads="1"/>
          </p:cNvPicPr>
          <p:nvPr/>
        </p:nvPicPr>
        <p:blipFill>
          <a:blip r:embed="rId4">
            <a:extLst>
              <a:ext uri="{28A0092B-C50C-407E-A947-70E740481C1C}">
                <a14:useLocalDpi xmlns:a14="http://schemas.microsoft.com/office/drawing/2010/main" val="0"/>
              </a:ext>
            </a:extLst>
          </a:blip>
          <a:srcRect l="18867" t="-4939"/>
          <a:stretch>
            <a:fillRect/>
          </a:stretch>
        </p:blipFill>
        <p:spPr bwMode="auto">
          <a:xfrm>
            <a:off x="4344987" y="1303338"/>
            <a:ext cx="4799013" cy="555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9"/>
          <p:cNvSpPr txBox="1">
            <a:spLocks noChangeArrowheads="1"/>
          </p:cNvSpPr>
          <p:nvPr/>
        </p:nvSpPr>
        <p:spPr bwMode="auto">
          <a:xfrm>
            <a:off x="1045252" y="5822950"/>
            <a:ext cx="4257094" cy="954088"/>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1. Ngành động vật    Nguyên Sinh </a:t>
            </a:r>
          </a:p>
        </p:txBody>
      </p:sp>
      <p:sp>
        <p:nvSpPr>
          <p:cNvPr id="5127" name="Text Box 10"/>
          <p:cNvSpPr txBox="1">
            <a:spLocks noChangeArrowheads="1"/>
          </p:cNvSpPr>
          <p:nvPr/>
        </p:nvSpPr>
        <p:spPr bwMode="auto">
          <a:xfrm>
            <a:off x="1067084" y="5176838"/>
            <a:ext cx="4148174"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2. Ngành  Ruột khoang </a:t>
            </a:r>
          </a:p>
        </p:txBody>
      </p:sp>
      <p:sp>
        <p:nvSpPr>
          <p:cNvPr id="5128" name="Text Box 11"/>
          <p:cNvSpPr txBox="1">
            <a:spLocks noChangeArrowheads="1"/>
          </p:cNvSpPr>
          <p:nvPr/>
        </p:nvSpPr>
        <p:spPr bwMode="auto">
          <a:xfrm>
            <a:off x="1088338" y="4492625"/>
            <a:ext cx="3618345"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3. Ngành Giun dẹp </a:t>
            </a:r>
          </a:p>
        </p:txBody>
      </p:sp>
      <p:sp>
        <p:nvSpPr>
          <p:cNvPr id="5129" name="Text Box 12"/>
          <p:cNvSpPr txBox="1">
            <a:spLocks noChangeArrowheads="1"/>
          </p:cNvSpPr>
          <p:nvPr/>
        </p:nvSpPr>
        <p:spPr bwMode="auto">
          <a:xfrm>
            <a:off x="1088338" y="3889375"/>
            <a:ext cx="3618345"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4. Ngành Giun tròn </a:t>
            </a:r>
          </a:p>
        </p:txBody>
      </p:sp>
      <p:sp>
        <p:nvSpPr>
          <p:cNvPr id="5130" name="Text Box 13"/>
          <p:cNvSpPr txBox="1">
            <a:spLocks noChangeArrowheads="1"/>
          </p:cNvSpPr>
          <p:nvPr/>
        </p:nvSpPr>
        <p:spPr bwMode="auto">
          <a:xfrm>
            <a:off x="1088338" y="3290888"/>
            <a:ext cx="3618345"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5. Ngành Giun đốt </a:t>
            </a:r>
          </a:p>
        </p:txBody>
      </p:sp>
      <p:sp>
        <p:nvSpPr>
          <p:cNvPr id="5131" name="Text Box 14"/>
          <p:cNvSpPr txBox="1">
            <a:spLocks noChangeArrowheads="1"/>
          </p:cNvSpPr>
          <p:nvPr/>
        </p:nvSpPr>
        <p:spPr bwMode="auto">
          <a:xfrm>
            <a:off x="1005029" y="2671763"/>
            <a:ext cx="3795570"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6. Ngành Thân mềm </a:t>
            </a:r>
          </a:p>
        </p:txBody>
      </p:sp>
      <p:sp>
        <p:nvSpPr>
          <p:cNvPr id="5132" name="Text Box 15"/>
          <p:cNvSpPr txBox="1">
            <a:spLocks noChangeArrowheads="1"/>
          </p:cNvSpPr>
          <p:nvPr/>
        </p:nvSpPr>
        <p:spPr bwMode="auto">
          <a:xfrm>
            <a:off x="1005029" y="2065338"/>
            <a:ext cx="3795570" cy="527050"/>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7. Ngành Chân khớp  </a:t>
            </a:r>
          </a:p>
        </p:txBody>
      </p:sp>
      <p:sp>
        <p:nvSpPr>
          <p:cNvPr id="5133" name="Text Box 16"/>
          <p:cNvSpPr txBox="1">
            <a:spLocks noChangeArrowheads="1"/>
          </p:cNvSpPr>
          <p:nvPr/>
        </p:nvSpPr>
        <p:spPr bwMode="auto">
          <a:xfrm>
            <a:off x="1005029" y="1000125"/>
            <a:ext cx="3795570" cy="954088"/>
          </a:xfrm>
          <a:prstGeom prst="rect">
            <a:avLst/>
          </a:prstGeom>
          <a:noFill/>
          <a:ln w="9525">
            <a:solidFill>
              <a:srgbClr val="66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8. Ngành động vật có xương sống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slide(fromBottom)">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5124"/>
                                        </p:tgtEl>
                                        <p:attrNameLst>
                                          <p:attrName>style.visibility</p:attrName>
                                        </p:attrNameLst>
                                      </p:cBhvr>
                                      <p:to>
                                        <p:strVal val="visible"/>
                                      </p:to>
                                    </p:set>
                                    <p:anim calcmode="lin" valueType="num">
                                      <p:cBhvr>
                                        <p:cTn id="12" dur="1000" fill="hold"/>
                                        <p:tgtEl>
                                          <p:spTgt spid="5124"/>
                                        </p:tgtEl>
                                        <p:attrNameLst>
                                          <p:attrName>ppt_w</p:attrName>
                                        </p:attrNameLst>
                                      </p:cBhvr>
                                      <p:tavLst>
                                        <p:tav tm="0">
                                          <p:val>
                                            <p:strVal val="#ppt_w*0.70"/>
                                          </p:val>
                                        </p:tav>
                                        <p:tav tm="100000">
                                          <p:val>
                                            <p:strVal val="#ppt_w"/>
                                          </p:val>
                                        </p:tav>
                                      </p:tavLst>
                                    </p:anim>
                                    <p:anim calcmode="lin" valueType="num">
                                      <p:cBhvr>
                                        <p:cTn id="13" dur="1000" fill="hold"/>
                                        <p:tgtEl>
                                          <p:spTgt spid="5124"/>
                                        </p:tgtEl>
                                        <p:attrNameLst>
                                          <p:attrName>ppt_h</p:attrName>
                                        </p:attrNameLst>
                                      </p:cBhvr>
                                      <p:tavLst>
                                        <p:tav tm="0">
                                          <p:val>
                                            <p:strVal val="#ppt_h"/>
                                          </p:val>
                                        </p:tav>
                                        <p:tav tm="100000">
                                          <p:val>
                                            <p:strVal val="#ppt_h"/>
                                          </p:val>
                                        </p:tav>
                                      </p:tavLst>
                                    </p:anim>
                                    <p:animEffect transition="in" filter="fade">
                                      <p:cBhvr>
                                        <p:cTn id="14" dur="1000"/>
                                        <p:tgtEl>
                                          <p:spTgt spid="512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123"/>
                                        </p:tgtEl>
                                        <p:attrNameLst>
                                          <p:attrName>style.visibility</p:attrName>
                                        </p:attrNameLst>
                                      </p:cBhvr>
                                      <p:to>
                                        <p:strVal val="visible"/>
                                      </p:to>
                                    </p:set>
                                    <p:anim calcmode="discrete" valueType="clr">
                                      <p:cBhvr override="childStyle">
                                        <p:cTn id="19" dur="80"/>
                                        <p:tgtEl>
                                          <p:spTgt spid="512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123"/>
                                        </p:tgtEl>
                                        <p:attrNameLst>
                                          <p:attrName>fillcolor</p:attrName>
                                        </p:attrNameLst>
                                      </p:cBhvr>
                                      <p:tavLst>
                                        <p:tav tm="0">
                                          <p:val>
                                            <p:clrVal>
                                              <a:schemeClr val="accent2"/>
                                            </p:clrVal>
                                          </p:val>
                                        </p:tav>
                                        <p:tav tm="50000">
                                          <p:val>
                                            <p:clrVal>
                                              <a:schemeClr val="hlink"/>
                                            </p:clrVal>
                                          </p:val>
                                        </p:tav>
                                      </p:tavLst>
                                    </p:anim>
                                    <p:set>
                                      <p:cBhvr>
                                        <p:cTn id="21" dur="80"/>
                                        <p:tgtEl>
                                          <p:spTgt spid="5123"/>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xit" presetSubtype="16" fill="hold" nodeType="clickEffect">
                                  <p:stCondLst>
                                    <p:cond delay="0"/>
                                  </p:stCondLst>
                                  <p:childTnLst>
                                    <p:animEffect transition="out" filter="box(in)">
                                      <p:cBhvr>
                                        <p:cTn id="25" dur="500"/>
                                        <p:tgtEl>
                                          <p:spTgt spid="5124"/>
                                        </p:tgtEl>
                                      </p:cBhvr>
                                    </p:animEffect>
                                    <p:set>
                                      <p:cBhvr>
                                        <p:cTn id="26" dur="1" fill="hold">
                                          <p:stCondLst>
                                            <p:cond delay="499"/>
                                          </p:stCondLst>
                                        </p:cTn>
                                        <p:tgtEl>
                                          <p:spTgt spid="5124"/>
                                        </p:tgtEl>
                                        <p:attrNameLst>
                                          <p:attrName>style.visibility</p:attrName>
                                        </p:attrNameLst>
                                      </p:cBhvr>
                                      <p:to>
                                        <p:strVal val="hidden"/>
                                      </p:to>
                                    </p:set>
                                  </p:childTnLst>
                                </p:cTn>
                              </p:par>
                              <p:par>
                                <p:cTn id="27" presetID="4" presetClass="exit" presetSubtype="16" fill="hold" grpId="1" nodeType="withEffect">
                                  <p:stCondLst>
                                    <p:cond delay="0"/>
                                  </p:stCondLst>
                                  <p:iterate type="lt">
                                    <p:tmAbs val="0"/>
                                  </p:iterate>
                                  <p:childTnLst>
                                    <p:animEffect transition="out" filter="box(in)">
                                      <p:cBhvr>
                                        <p:cTn id="28" dur="500"/>
                                        <p:tgtEl>
                                          <p:spTgt spid="5123"/>
                                        </p:tgtEl>
                                      </p:cBhvr>
                                    </p:animEffect>
                                    <p:set>
                                      <p:cBhvr>
                                        <p:cTn id="29" dur="1" fill="hold">
                                          <p:stCondLst>
                                            <p:cond delay="499"/>
                                          </p:stCondLst>
                                        </p:cTn>
                                        <p:tgtEl>
                                          <p:spTgt spid="5123"/>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5125"/>
                                        </p:tgtEl>
                                        <p:attrNameLst>
                                          <p:attrName>style.visibility</p:attrName>
                                        </p:attrNameLst>
                                      </p:cBhvr>
                                      <p:to>
                                        <p:strVal val="visible"/>
                                      </p:to>
                                    </p:set>
                                    <p:animEffect transition="in" filter="box(in)">
                                      <p:cBhvr>
                                        <p:cTn id="34" dur="500"/>
                                        <p:tgtEl>
                                          <p:spTgt spid="512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5126"/>
                                        </p:tgtEl>
                                        <p:attrNameLst>
                                          <p:attrName>style.visibility</p:attrName>
                                        </p:attrNameLst>
                                      </p:cBhvr>
                                      <p:to>
                                        <p:strVal val="visible"/>
                                      </p:to>
                                    </p:set>
                                    <p:animEffect transition="in" filter="slide(fromBottom)">
                                      <p:cBhvr>
                                        <p:cTn id="39" dur="500"/>
                                        <p:tgtEl>
                                          <p:spTgt spid="512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5127"/>
                                        </p:tgtEl>
                                        <p:attrNameLst>
                                          <p:attrName>style.visibility</p:attrName>
                                        </p:attrNameLst>
                                      </p:cBhvr>
                                      <p:to>
                                        <p:strVal val="visible"/>
                                      </p:to>
                                    </p:set>
                                    <p:animEffect transition="in" filter="slide(fromBottom)">
                                      <p:cBhvr>
                                        <p:cTn id="44" dur="500"/>
                                        <p:tgtEl>
                                          <p:spTgt spid="512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5128"/>
                                        </p:tgtEl>
                                        <p:attrNameLst>
                                          <p:attrName>style.visibility</p:attrName>
                                        </p:attrNameLst>
                                      </p:cBhvr>
                                      <p:to>
                                        <p:strVal val="visible"/>
                                      </p:to>
                                    </p:set>
                                    <p:animEffect transition="in" filter="slide(fromBottom)">
                                      <p:cBhvr>
                                        <p:cTn id="49" dur="500"/>
                                        <p:tgtEl>
                                          <p:spTgt spid="5128"/>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5129"/>
                                        </p:tgtEl>
                                        <p:attrNameLst>
                                          <p:attrName>style.visibility</p:attrName>
                                        </p:attrNameLst>
                                      </p:cBhvr>
                                      <p:to>
                                        <p:strVal val="visible"/>
                                      </p:to>
                                    </p:set>
                                    <p:animEffect transition="in" filter="slide(fromBottom)">
                                      <p:cBhvr>
                                        <p:cTn id="54" dur="500"/>
                                        <p:tgtEl>
                                          <p:spTgt spid="512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2" presetClass="entr" presetSubtype="4" fill="hold" grpId="0" nodeType="clickEffect">
                                  <p:stCondLst>
                                    <p:cond delay="0"/>
                                  </p:stCondLst>
                                  <p:childTnLst>
                                    <p:set>
                                      <p:cBhvr>
                                        <p:cTn id="58" dur="1" fill="hold">
                                          <p:stCondLst>
                                            <p:cond delay="0"/>
                                          </p:stCondLst>
                                        </p:cTn>
                                        <p:tgtEl>
                                          <p:spTgt spid="5130"/>
                                        </p:tgtEl>
                                        <p:attrNameLst>
                                          <p:attrName>style.visibility</p:attrName>
                                        </p:attrNameLst>
                                      </p:cBhvr>
                                      <p:to>
                                        <p:strVal val="visible"/>
                                      </p:to>
                                    </p:set>
                                    <p:animEffect transition="in" filter="slide(fromBottom)">
                                      <p:cBhvr>
                                        <p:cTn id="59" dur="500"/>
                                        <p:tgtEl>
                                          <p:spTgt spid="5130"/>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2" presetClass="entr" presetSubtype="4" fill="hold" grpId="0" nodeType="clickEffect">
                                  <p:stCondLst>
                                    <p:cond delay="0"/>
                                  </p:stCondLst>
                                  <p:childTnLst>
                                    <p:set>
                                      <p:cBhvr>
                                        <p:cTn id="63" dur="1" fill="hold">
                                          <p:stCondLst>
                                            <p:cond delay="0"/>
                                          </p:stCondLst>
                                        </p:cTn>
                                        <p:tgtEl>
                                          <p:spTgt spid="5131"/>
                                        </p:tgtEl>
                                        <p:attrNameLst>
                                          <p:attrName>style.visibility</p:attrName>
                                        </p:attrNameLst>
                                      </p:cBhvr>
                                      <p:to>
                                        <p:strVal val="visible"/>
                                      </p:to>
                                    </p:set>
                                    <p:animEffect transition="in" filter="slide(fromBottom)">
                                      <p:cBhvr>
                                        <p:cTn id="64" dur="500"/>
                                        <p:tgtEl>
                                          <p:spTgt spid="5131"/>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2" presetClass="entr" presetSubtype="4" fill="hold" grpId="0" nodeType="clickEffect">
                                  <p:stCondLst>
                                    <p:cond delay="0"/>
                                  </p:stCondLst>
                                  <p:childTnLst>
                                    <p:set>
                                      <p:cBhvr>
                                        <p:cTn id="68" dur="1" fill="hold">
                                          <p:stCondLst>
                                            <p:cond delay="0"/>
                                          </p:stCondLst>
                                        </p:cTn>
                                        <p:tgtEl>
                                          <p:spTgt spid="5132"/>
                                        </p:tgtEl>
                                        <p:attrNameLst>
                                          <p:attrName>style.visibility</p:attrName>
                                        </p:attrNameLst>
                                      </p:cBhvr>
                                      <p:to>
                                        <p:strVal val="visible"/>
                                      </p:to>
                                    </p:set>
                                    <p:animEffect transition="in" filter="slide(fromBottom)">
                                      <p:cBhvr>
                                        <p:cTn id="69" dur="500"/>
                                        <p:tgtEl>
                                          <p:spTgt spid="513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2" presetClass="entr" presetSubtype="4" fill="hold" grpId="0" nodeType="clickEffect">
                                  <p:stCondLst>
                                    <p:cond delay="0"/>
                                  </p:stCondLst>
                                  <p:childTnLst>
                                    <p:set>
                                      <p:cBhvr>
                                        <p:cTn id="73" dur="1" fill="hold">
                                          <p:stCondLst>
                                            <p:cond delay="0"/>
                                          </p:stCondLst>
                                        </p:cTn>
                                        <p:tgtEl>
                                          <p:spTgt spid="5133"/>
                                        </p:tgtEl>
                                        <p:attrNameLst>
                                          <p:attrName>style.visibility</p:attrName>
                                        </p:attrNameLst>
                                      </p:cBhvr>
                                      <p:to>
                                        <p:strVal val="visible"/>
                                      </p:to>
                                    </p:set>
                                    <p:animEffect transition="in" filter="slide(fromBottom)">
                                      <p:cBhvr>
                                        <p:cTn id="74" dur="500"/>
                                        <p:tgtEl>
                                          <p:spTgt spid="5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P spid="5123" grpId="0" autoUpdateAnimBg="0"/>
      <p:bldP spid="5123" grpId="1" autoUpdateAnimBg="0"/>
      <p:bldP spid="5126" grpId="0" bldLvl="0" animBg="1" autoUpdateAnimBg="0"/>
      <p:bldP spid="5127" grpId="0" bldLvl="0" animBg="1" autoUpdateAnimBg="0"/>
      <p:bldP spid="5128" grpId="0" bldLvl="0" animBg="1" autoUpdateAnimBg="0"/>
      <p:bldP spid="5129" grpId="0" bldLvl="0" animBg="1" autoUpdateAnimBg="0"/>
      <p:bldP spid="5130" grpId="0" bldLvl="0" animBg="1" autoUpdateAnimBg="0"/>
      <p:bldP spid="5131" grpId="0" bldLvl="0" animBg="1" autoUpdateAnimBg="0"/>
      <p:bldP spid="5132" grpId="0" bldLvl="0" animBg="1" autoUpdateAnimBg="0"/>
      <p:bldP spid="5133" grpId="0" bldLvl="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751138" y="234950"/>
            <a:ext cx="4097337"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NGÀNH ĐVCXS GỒM :</a:t>
            </a:r>
          </a:p>
          <a:p>
            <a:pPr eaLnBrk="1" hangingPunct="1">
              <a:spcBef>
                <a:spcPct val="50000"/>
              </a:spcBef>
            </a:pPr>
            <a:r>
              <a:rPr lang="en-US" altLang="en-US">
                <a:cs typeface="Times New Roman" pitchFamily="18" charset="0"/>
              </a:rPr>
              <a:t>Các lớp cá </a:t>
            </a:r>
          </a:p>
          <a:p>
            <a:pPr eaLnBrk="1" hangingPunct="1">
              <a:spcBef>
                <a:spcPct val="50000"/>
              </a:spcBef>
            </a:pPr>
            <a:r>
              <a:rPr lang="en-US" altLang="en-US">
                <a:cs typeface="Times New Roman" pitchFamily="18" charset="0"/>
              </a:rPr>
              <a:t>Lớp Lưỡng cư </a:t>
            </a:r>
          </a:p>
          <a:p>
            <a:pPr eaLnBrk="1" hangingPunct="1">
              <a:spcBef>
                <a:spcPct val="50000"/>
              </a:spcBef>
            </a:pPr>
            <a:r>
              <a:rPr lang="en-US" altLang="en-US">
                <a:cs typeface="Times New Roman" pitchFamily="18" charset="0"/>
              </a:rPr>
              <a:t>Lớp Bò sát </a:t>
            </a:r>
          </a:p>
          <a:p>
            <a:pPr eaLnBrk="1" hangingPunct="1">
              <a:spcBef>
                <a:spcPct val="50000"/>
              </a:spcBef>
            </a:pPr>
            <a:r>
              <a:rPr lang="en-US" altLang="en-US">
                <a:cs typeface="Times New Roman" pitchFamily="18" charset="0"/>
              </a:rPr>
              <a:t>Lớp chim </a:t>
            </a:r>
          </a:p>
          <a:p>
            <a:pPr eaLnBrk="1" hangingPunct="1">
              <a:spcBef>
                <a:spcPct val="50000"/>
              </a:spcBef>
            </a:pPr>
            <a:r>
              <a:rPr lang="en-US" altLang="en-US">
                <a:cs typeface="Times New Roman" pitchFamily="18" charset="0"/>
              </a:rPr>
              <a:t>Lớp thú </a:t>
            </a:r>
          </a:p>
        </p:txBody>
      </p:sp>
      <p:pic>
        <p:nvPicPr>
          <p:cNvPr id="6147" name="Picture 5"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494" y="4105275"/>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6"/>
          <p:cNvSpPr txBox="1">
            <a:spLocks noChangeArrowheads="1"/>
          </p:cNvSpPr>
          <p:nvPr/>
        </p:nvSpPr>
        <p:spPr bwMode="auto">
          <a:xfrm>
            <a:off x="1531944" y="4946650"/>
            <a:ext cx="7589837"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6600FF"/>
                </a:solidFill>
                <a:cs typeface="Times New Roman" pitchFamily="18" charset="0"/>
              </a:rPr>
              <a:t>Lớp động vật nào trong ngành Động vật có xương sống có vị trí tiến hóa cao nhất? </a:t>
            </a:r>
          </a:p>
        </p:txBody>
      </p:sp>
      <p:sp>
        <p:nvSpPr>
          <p:cNvPr id="6149" name="Oval 7"/>
          <p:cNvSpPr>
            <a:spLocks noChangeArrowheads="1"/>
          </p:cNvSpPr>
          <p:nvPr/>
        </p:nvSpPr>
        <p:spPr bwMode="auto">
          <a:xfrm>
            <a:off x="2581275" y="3352800"/>
            <a:ext cx="1687513" cy="758825"/>
          </a:xfrm>
          <a:prstGeom prst="ellipse">
            <a:avLst/>
          </a:prstGeom>
          <a:noFill/>
          <a:ln w="38100">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slide(fromBottom)">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6147"/>
                                        </p:tgtEl>
                                        <p:attrNameLst>
                                          <p:attrName>style.visibility</p:attrName>
                                        </p:attrNameLst>
                                      </p:cBhvr>
                                      <p:to>
                                        <p:strVal val="visible"/>
                                      </p:to>
                                    </p:set>
                                    <p:anim calcmode="lin" valueType="num">
                                      <p:cBhvr>
                                        <p:cTn id="12" dur="1000" fill="hold"/>
                                        <p:tgtEl>
                                          <p:spTgt spid="6147"/>
                                        </p:tgtEl>
                                        <p:attrNameLst>
                                          <p:attrName>ppt_w</p:attrName>
                                        </p:attrNameLst>
                                      </p:cBhvr>
                                      <p:tavLst>
                                        <p:tav tm="0">
                                          <p:val>
                                            <p:strVal val="#ppt_w*0.70"/>
                                          </p:val>
                                        </p:tav>
                                        <p:tav tm="100000">
                                          <p:val>
                                            <p:strVal val="#ppt_w"/>
                                          </p:val>
                                        </p:tav>
                                      </p:tavLst>
                                    </p:anim>
                                    <p:anim calcmode="lin" valueType="num">
                                      <p:cBhvr>
                                        <p:cTn id="13" dur="1000" fill="hold"/>
                                        <p:tgtEl>
                                          <p:spTgt spid="6147"/>
                                        </p:tgtEl>
                                        <p:attrNameLst>
                                          <p:attrName>ppt_h</p:attrName>
                                        </p:attrNameLst>
                                      </p:cBhvr>
                                      <p:tavLst>
                                        <p:tav tm="0">
                                          <p:val>
                                            <p:strVal val="#ppt_h"/>
                                          </p:val>
                                        </p:tav>
                                        <p:tav tm="100000">
                                          <p:val>
                                            <p:strVal val="#ppt_h"/>
                                          </p:val>
                                        </p:tav>
                                      </p:tavLst>
                                    </p:anim>
                                    <p:animEffect transition="in" filter="fade">
                                      <p:cBhvr>
                                        <p:cTn id="14" dur="1000"/>
                                        <p:tgtEl>
                                          <p:spTgt spid="614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6148"/>
                                        </p:tgtEl>
                                        <p:attrNameLst>
                                          <p:attrName>style.visibility</p:attrName>
                                        </p:attrNameLst>
                                      </p:cBhvr>
                                      <p:to>
                                        <p:strVal val="visible"/>
                                      </p:to>
                                    </p:set>
                                    <p:anim calcmode="discrete" valueType="clr">
                                      <p:cBhvr override="childStyle">
                                        <p:cTn id="19" dur="80"/>
                                        <p:tgtEl>
                                          <p:spTgt spid="614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6148"/>
                                        </p:tgtEl>
                                        <p:attrNameLst>
                                          <p:attrName>fillcolor</p:attrName>
                                        </p:attrNameLst>
                                      </p:cBhvr>
                                      <p:tavLst>
                                        <p:tav tm="0">
                                          <p:val>
                                            <p:clrVal>
                                              <a:schemeClr val="accent2"/>
                                            </p:clrVal>
                                          </p:val>
                                        </p:tav>
                                        <p:tav tm="50000">
                                          <p:val>
                                            <p:clrVal>
                                              <a:schemeClr val="hlink"/>
                                            </p:clrVal>
                                          </p:val>
                                        </p:tav>
                                      </p:tavLst>
                                    </p:anim>
                                    <p:set>
                                      <p:cBhvr>
                                        <p:cTn id="21" dur="80"/>
                                        <p:tgtEl>
                                          <p:spTgt spid="6148"/>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6149"/>
                                        </p:tgtEl>
                                        <p:attrNameLst>
                                          <p:attrName>style.visibility</p:attrName>
                                        </p:attrNameLst>
                                      </p:cBhvr>
                                      <p:to>
                                        <p:strVal val="visible"/>
                                      </p:to>
                                    </p:set>
                                    <p:animEffect transition="in" filter="slide(fromBottom)">
                                      <p:cBhvr>
                                        <p:cTn id="26"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8" grpId="0" autoUpdateAnimBg="0"/>
      <p:bldP spid="6149"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4"/>
          <p:cNvSpPr>
            <a:spLocks noChangeArrowheads="1"/>
          </p:cNvSpPr>
          <p:nvPr/>
        </p:nvSpPr>
        <p:spPr bwMode="auto">
          <a:xfrm rot="10800000">
            <a:off x="169863" y="317500"/>
            <a:ext cx="530225" cy="377825"/>
          </a:xfrm>
          <a:prstGeom prst="triangle">
            <a:avLst>
              <a:gd name="adj" fmla="val 53514"/>
            </a:avLst>
          </a:prstGeom>
          <a:solidFill>
            <a:srgbClr val="00CC66"/>
          </a:solidFill>
          <a:ln w="9525">
            <a:solidFill>
              <a:srgbClr val="00CC66"/>
            </a:solidFill>
            <a:miter lim="800000"/>
            <a:headEnd/>
            <a:tailEnd/>
          </a:ln>
        </p:spPr>
        <p:txBody>
          <a:bodyPr rot="10800000" wrap="none" anchor="ctr"/>
          <a:lstStyle/>
          <a:p>
            <a:pPr algn="ctr" eaLnBrk="1" hangingPunct="1"/>
            <a:endParaRPr lang="en-US" altLang="en-US">
              <a:solidFill>
                <a:srgbClr val="00CC66"/>
              </a:solidFill>
            </a:endParaRPr>
          </a:p>
        </p:txBody>
      </p:sp>
      <p:sp>
        <p:nvSpPr>
          <p:cNvPr id="7171" name="Text Box 5"/>
          <p:cNvSpPr txBox="1">
            <a:spLocks noChangeArrowheads="1"/>
          </p:cNvSpPr>
          <p:nvPr/>
        </p:nvSpPr>
        <p:spPr bwMode="auto">
          <a:xfrm>
            <a:off x="1005029" y="-43764"/>
            <a:ext cx="83661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Em hãy xác định những đặc điểm nào dưới đây chỉ có ở người, không có ở động vật và đánh dấu  </a:t>
            </a:r>
            <a:r>
              <a:rPr lang="en-US" altLang="en-US">
                <a:cs typeface="Times New Roman" pitchFamily="18" charset="0"/>
                <a:sym typeface="Wingdings 2" pitchFamily="18" charset="2"/>
              </a:rPr>
              <a:t></a:t>
            </a:r>
            <a:r>
              <a:rPr lang="en-US" altLang="en-US">
                <a:cs typeface="Times New Roman" pitchFamily="18" charset="0"/>
              </a:rPr>
              <a:t> vào ô </a:t>
            </a:r>
            <a:r>
              <a:rPr lang="en-US" altLang="en-US">
                <a:cs typeface="Times New Roman" pitchFamily="18" charset="0"/>
                <a:sym typeface="Webdings" pitchFamily="18" charset="2"/>
              </a:rPr>
              <a:t></a:t>
            </a:r>
            <a:r>
              <a:rPr lang="en-US" altLang="en-US">
                <a:cs typeface="Times New Roman" pitchFamily="18" charset="0"/>
              </a:rPr>
              <a:t> ở cuối câu đó.</a:t>
            </a:r>
          </a:p>
        </p:txBody>
      </p:sp>
      <p:sp>
        <p:nvSpPr>
          <p:cNvPr id="7172" name="AutoShape 6"/>
          <p:cNvSpPr>
            <a:spLocks noChangeArrowheads="1"/>
          </p:cNvSpPr>
          <p:nvPr/>
        </p:nvSpPr>
        <p:spPr bwMode="auto">
          <a:xfrm>
            <a:off x="1086171" y="1219424"/>
            <a:ext cx="6900542" cy="5486172"/>
          </a:xfrm>
          <a:prstGeom prst="flowChartProcess">
            <a:avLst/>
          </a:prstGeom>
          <a:solidFill>
            <a:srgbClr val="FFCC66"/>
          </a:solidFill>
          <a:ln w="9525">
            <a:solidFill>
              <a:srgbClr val="FFCC66"/>
            </a:solidFill>
            <a:miter lim="800000"/>
            <a:headEnd/>
            <a:tailEnd/>
          </a:ln>
        </p:spPr>
        <p:txBody>
          <a:bodyPr wrap="none" anchor="ctr"/>
          <a:lstStyle/>
          <a:p>
            <a:pPr eaLnBrk="1" hangingPunct="1"/>
            <a:r>
              <a:rPr lang="vi-VN" altLang="en-US">
                <a:cs typeface="Times New Roman" pitchFamily="18" charset="0"/>
              </a:rPr>
              <a:t>1.</a:t>
            </a:r>
            <a:r>
              <a:rPr lang="en-US" altLang="en-US">
                <a:cs typeface="Times New Roman" pitchFamily="18" charset="0"/>
              </a:rPr>
              <a:t> Đi bằng hai chân. </a:t>
            </a:r>
          </a:p>
          <a:p>
            <a:pPr eaLnBrk="1" hangingPunct="1"/>
            <a:r>
              <a:rPr lang="vi-VN" altLang="en-US">
                <a:cs typeface="Times New Roman" pitchFamily="18" charset="0"/>
              </a:rPr>
              <a:t>2. </a:t>
            </a:r>
            <a:r>
              <a:rPr lang="en-US" altLang="en-US">
                <a:cs typeface="Times New Roman" pitchFamily="18" charset="0"/>
              </a:rPr>
              <a:t>Sự phân hóa của bộ xương phù hợp với chức </a:t>
            </a:r>
          </a:p>
          <a:p>
            <a:pPr eaLnBrk="1" hangingPunct="1"/>
            <a:r>
              <a:rPr lang="en-US" altLang="en-US">
                <a:cs typeface="Times New Roman" pitchFamily="18" charset="0"/>
              </a:rPr>
              <a:t>năng lao động bằng tay và đi bằng hai chân.</a:t>
            </a:r>
          </a:p>
          <a:p>
            <a:pPr eaLnBrk="1" hangingPunct="1"/>
            <a:r>
              <a:rPr lang="vi-VN" altLang="en-US">
                <a:cs typeface="Times New Roman" pitchFamily="18" charset="0"/>
              </a:rPr>
              <a:t>3. </a:t>
            </a:r>
            <a:r>
              <a:rPr lang="en-US" altLang="en-US">
                <a:cs typeface="Times New Roman" pitchFamily="18" charset="0"/>
              </a:rPr>
              <a:t>Nhờ lao động có mục đích, người đã bớt lệ</a:t>
            </a:r>
          </a:p>
          <a:p>
            <a:pPr eaLnBrk="1" hangingPunct="1"/>
            <a:r>
              <a:rPr lang="en-US" altLang="en-US">
                <a:cs typeface="Times New Roman" pitchFamily="18" charset="0"/>
              </a:rPr>
              <a:t> thuộc thiên nhiên. </a:t>
            </a:r>
          </a:p>
          <a:p>
            <a:pPr eaLnBrk="1" hangingPunct="1"/>
            <a:r>
              <a:rPr lang="vi-VN" altLang="en-US">
                <a:cs typeface="Times New Roman" pitchFamily="18" charset="0"/>
              </a:rPr>
              <a:t>4.</a:t>
            </a:r>
            <a:r>
              <a:rPr lang="en-US" altLang="en-US">
                <a:cs typeface="Times New Roman" pitchFamily="18" charset="0"/>
              </a:rPr>
              <a:t> Răng phân hóa thành răng cửa, răng nanh, </a:t>
            </a:r>
          </a:p>
          <a:p>
            <a:pPr eaLnBrk="1" hangingPunct="1"/>
            <a:r>
              <a:rPr lang="en-US" altLang="en-US">
                <a:cs typeface="Times New Roman" pitchFamily="18" charset="0"/>
              </a:rPr>
              <a:t>răng hàm.</a:t>
            </a:r>
          </a:p>
          <a:p>
            <a:pPr eaLnBrk="1" hangingPunct="1"/>
            <a:r>
              <a:rPr lang="vi-VN" altLang="en-US">
                <a:cs typeface="Times New Roman" pitchFamily="18" charset="0"/>
              </a:rPr>
              <a:t>5.</a:t>
            </a:r>
            <a:r>
              <a:rPr lang="en-US" altLang="en-US">
                <a:cs typeface="Times New Roman" pitchFamily="18" charset="0"/>
              </a:rPr>
              <a:t> Có tiếng nói, chữ viết, có tư duy trừu tượng </a:t>
            </a:r>
          </a:p>
          <a:p>
            <a:pPr eaLnBrk="1" hangingPunct="1"/>
            <a:r>
              <a:rPr lang="en-US" altLang="en-US">
                <a:cs typeface="Times New Roman" pitchFamily="18" charset="0"/>
              </a:rPr>
              <a:t>và hình thành ý thức. </a:t>
            </a:r>
          </a:p>
          <a:p>
            <a:pPr eaLnBrk="1" hangingPunct="1"/>
            <a:r>
              <a:rPr lang="vi-VN" altLang="en-US">
                <a:cs typeface="Times New Roman" pitchFamily="18" charset="0"/>
              </a:rPr>
              <a:t>6.</a:t>
            </a:r>
            <a:r>
              <a:rPr lang="en-US" altLang="en-US">
                <a:cs typeface="Times New Roman" pitchFamily="18" charset="0"/>
              </a:rPr>
              <a:t> Phần thân của cơ thể có hai khoang: ngực </a:t>
            </a:r>
            <a:endParaRPr lang="en-US" altLang="en-US" smtClean="0">
              <a:cs typeface="Times New Roman" pitchFamily="18" charset="0"/>
            </a:endParaRPr>
          </a:p>
          <a:p>
            <a:pPr eaLnBrk="1" hangingPunct="1"/>
            <a:r>
              <a:rPr lang="en-US" altLang="en-US" smtClean="0">
                <a:cs typeface="Times New Roman" pitchFamily="18" charset="0"/>
              </a:rPr>
              <a:t>và </a:t>
            </a:r>
            <a:r>
              <a:rPr lang="en-US" altLang="en-US">
                <a:cs typeface="Times New Roman" pitchFamily="18" charset="0"/>
              </a:rPr>
              <a:t>bụng </a:t>
            </a:r>
          </a:p>
          <a:p>
            <a:pPr eaLnBrk="1" hangingPunct="1"/>
            <a:r>
              <a:rPr lang="vi-VN" altLang="en-US">
                <a:cs typeface="Times New Roman" pitchFamily="18" charset="0"/>
              </a:rPr>
              <a:t>7.</a:t>
            </a:r>
            <a:r>
              <a:rPr lang="en-US" altLang="en-US">
                <a:cs typeface="Times New Roman" pitchFamily="18" charset="0"/>
              </a:rPr>
              <a:t> Biết dùng lửa để nấu chín thức ăn.</a:t>
            </a:r>
          </a:p>
          <a:p>
            <a:pPr eaLnBrk="1" hangingPunct="1"/>
            <a:r>
              <a:rPr lang="vi-VN" altLang="en-US">
                <a:cs typeface="Times New Roman" pitchFamily="18" charset="0"/>
              </a:rPr>
              <a:t>8.</a:t>
            </a:r>
            <a:r>
              <a:rPr lang="en-US" altLang="en-US">
                <a:cs typeface="Times New Roman" pitchFamily="18" charset="0"/>
              </a:rPr>
              <a:t> Não phát triển, sọ lớn hơn mặt.</a:t>
            </a:r>
          </a:p>
        </p:txBody>
      </p:sp>
      <p:sp>
        <p:nvSpPr>
          <p:cNvPr id="7173" name="Rectangle 7"/>
          <p:cNvSpPr>
            <a:spLocks noChangeArrowheads="1"/>
          </p:cNvSpPr>
          <p:nvPr/>
        </p:nvSpPr>
        <p:spPr bwMode="auto">
          <a:xfrm>
            <a:off x="8335962" y="1219424"/>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4" name="Rectangle 15"/>
          <p:cNvSpPr>
            <a:spLocks noChangeArrowheads="1"/>
          </p:cNvSpPr>
          <p:nvPr/>
        </p:nvSpPr>
        <p:spPr bwMode="auto">
          <a:xfrm>
            <a:off x="8319181" y="6219825"/>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5" name="Rectangle 16"/>
          <p:cNvSpPr>
            <a:spLocks noChangeArrowheads="1"/>
          </p:cNvSpPr>
          <p:nvPr/>
        </p:nvSpPr>
        <p:spPr bwMode="auto">
          <a:xfrm>
            <a:off x="8335962" y="5711825"/>
            <a:ext cx="379412" cy="379413"/>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6" name="Rectangle 17"/>
          <p:cNvSpPr>
            <a:spLocks noChangeArrowheads="1"/>
          </p:cNvSpPr>
          <p:nvPr/>
        </p:nvSpPr>
        <p:spPr bwMode="auto">
          <a:xfrm>
            <a:off x="8297861" y="5141882"/>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7" name="Rectangle 18"/>
          <p:cNvSpPr>
            <a:spLocks noChangeArrowheads="1"/>
          </p:cNvSpPr>
          <p:nvPr/>
        </p:nvSpPr>
        <p:spPr bwMode="auto">
          <a:xfrm>
            <a:off x="8330179" y="4549775"/>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8" name="Rectangle 19"/>
          <p:cNvSpPr>
            <a:spLocks noChangeArrowheads="1"/>
          </p:cNvSpPr>
          <p:nvPr/>
        </p:nvSpPr>
        <p:spPr bwMode="auto">
          <a:xfrm>
            <a:off x="8381205" y="3575387"/>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79" name="Rectangle 20"/>
          <p:cNvSpPr>
            <a:spLocks noChangeArrowheads="1"/>
          </p:cNvSpPr>
          <p:nvPr/>
        </p:nvSpPr>
        <p:spPr bwMode="auto">
          <a:xfrm>
            <a:off x="8388803" y="2718368"/>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80" name="Rectangle 21"/>
          <p:cNvSpPr>
            <a:spLocks noChangeArrowheads="1"/>
          </p:cNvSpPr>
          <p:nvPr/>
        </p:nvSpPr>
        <p:spPr bwMode="auto">
          <a:xfrm>
            <a:off x="8335962" y="1772444"/>
            <a:ext cx="379412" cy="379412"/>
          </a:xfrm>
          <a:prstGeom prst="rect">
            <a:avLst/>
          </a:prstGeom>
          <a:noFill/>
          <a:ln w="28575">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p>
        </p:txBody>
      </p:sp>
      <p:sp>
        <p:nvSpPr>
          <p:cNvPr id="7181" name="Rectangle 22"/>
          <p:cNvSpPr>
            <a:spLocks noChangeArrowheads="1"/>
          </p:cNvSpPr>
          <p:nvPr/>
        </p:nvSpPr>
        <p:spPr bwMode="auto">
          <a:xfrm>
            <a:off x="8258174" y="1772444"/>
            <a:ext cx="6254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FF3300"/>
                </a:solidFill>
                <a:sym typeface="Times New Roman" pitchFamily="18" charset="0"/>
              </a:rPr>
              <a:t></a:t>
            </a:r>
          </a:p>
        </p:txBody>
      </p:sp>
      <p:sp>
        <p:nvSpPr>
          <p:cNvPr id="7182" name="Rectangle 23"/>
          <p:cNvSpPr>
            <a:spLocks noChangeArrowheads="1"/>
          </p:cNvSpPr>
          <p:nvPr/>
        </p:nvSpPr>
        <p:spPr bwMode="auto">
          <a:xfrm>
            <a:off x="8338116" y="2618355"/>
            <a:ext cx="6254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FF3300"/>
                </a:solidFill>
                <a:sym typeface="Times New Roman" pitchFamily="18" charset="0"/>
              </a:rPr>
              <a:t></a:t>
            </a:r>
          </a:p>
        </p:txBody>
      </p:sp>
      <p:sp>
        <p:nvSpPr>
          <p:cNvPr id="7183" name="Rectangle 24"/>
          <p:cNvSpPr>
            <a:spLocks noChangeArrowheads="1"/>
          </p:cNvSpPr>
          <p:nvPr/>
        </p:nvSpPr>
        <p:spPr bwMode="auto">
          <a:xfrm>
            <a:off x="8296274" y="4449763"/>
            <a:ext cx="6254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FF3300"/>
                </a:solidFill>
                <a:sym typeface="Times New Roman" pitchFamily="18" charset="0"/>
              </a:rPr>
              <a:t></a:t>
            </a:r>
          </a:p>
        </p:txBody>
      </p:sp>
      <p:sp>
        <p:nvSpPr>
          <p:cNvPr id="7184" name="Rectangle 25"/>
          <p:cNvSpPr>
            <a:spLocks noChangeArrowheads="1"/>
          </p:cNvSpPr>
          <p:nvPr/>
        </p:nvSpPr>
        <p:spPr bwMode="auto">
          <a:xfrm>
            <a:off x="8276402" y="5640387"/>
            <a:ext cx="6254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FF3300"/>
                </a:solidFill>
                <a:sym typeface="Times New Roman" pitchFamily="18" charset="0"/>
              </a:rPr>
              <a:t></a:t>
            </a:r>
          </a:p>
        </p:txBody>
      </p:sp>
      <p:sp>
        <p:nvSpPr>
          <p:cNvPr id="7185" name="Rectangle 26"/>
          <p:cNvSpPr>
            <a:spLocks noChangeArrowheads="1"/>
          </p:cNvSpPr>
          <p:nvPr/>
        </p:nvSpPr>
        <p:spPr bwMode="auto">
          <a:xfrm>
            <a:off x="8296274" y="6119813"/>
            <a:ext cx="6254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3200" b="1">
                <a:solidFill>
                  <a:srgbClr val="FF3300"/>
                </a:solidFill>
                <a:sym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70"/>
                                        </p:tgtEl>
                                        <p:attrNameLst>
                                          <p:attrName>style.visibility</p:attrName>
                                        </p:attrNameLst>
                                      </p:cBhvr>
                                      <p:to>
                                        <p:strVal val="visible"/>
                                      </p:to>
                                    </p:set>
                                    <p:anim calcmode="discrete" valueType="clr">
                                      <p:cBhvr override="childStyle">
                                        <p:cTn id="7" dur="80"/>
                                        <p:tgtEl>
                                          <p:spTgt spid="717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0"/>
                                        </p:tgtEl>
                                        <p:attrNameLst>
                                          <p:attrName>fillcolor</p:attrName>
                                        </p:attrNameLst>
                                      </p:cBhvr>
                                      <p:tavLst>
                                        <p:tav tm="0">
                                          <p:val>
                                            <p:clrVal>
                                              <a:schemeClr val="accent2"/>
                                            </p:clrVal>
                                          </p:val>
                                        </p:tav>
                                        <p:tav tm="50000">
                                          <p:val>
                                            <p:clrVal>
                                              <a:schemeClr val="hlink"/>
                                            </p:clrVal>
                                          </p:val>
                                        </p:tav>
                                      </p:tavLst>
                                    </p:anim>
                                    <p:set>
                                      <p:cBhvr>
                                        <p:cTn id="9" dur="80"/>
                                        <p:tgtEl>
                                          <p:spTgt spid="7170"/>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7171"/>
                                        </p:tgtEl>
                                        <p:attrNameLst>
                                          <p:attrName>style.visibility</p:attrName>
                                        </p:attrNameLst>
                                      </p:cBhvr>
                                      <p:to>
                                        <p:strVal val="visible"/>
                                      </p:to>
                                    </p:set>
                                    <p:anim calcmode="discrete" valueType="clr">
                                      <p:cBhvr override="childStyle">
                                        <p:cTn id="12" dur="80"/>
                                        <p:tgtEl>
                                          <p:spTgt spid="7171"/>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171"/>
                                        </p:tgtEl>
                                        <p:attrNameLst>
                                          <p:attrName>fillcolor</p:attrName>
                                        </p:attrNameLst>
                                      </p:cBhvr>
                                      <p:tavLst>
                                        <p:tav tm="0">
                                          <p:val>
                                            <p:clrVal>
                                              <a:schemeClr val="accent2"/>
                                            </p:clrVal>
                                          </p:val>
                                        </p:tav>
                                        <p:tav tm="50000">
                                          <p:val>
                                            <p:clrVal>
                                              <a:schemeClr val="hlink"/>
                                            </p:clrVal>
                                          </p:val>
                                        </p:tav>
                                      </p:tavLst>
                                    </p:anim>
                                    <p:set>
                                      <p:cBhvr>
                                        <p:cTn id="14" dur="80"/>
                                        <p:tgtEl>
                                          <p:spTgt spid="7171"/>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7172"/>
                                        </p:tgtEl>
                                        <p:attrNameLst>
                                          <p:attrName>style.visibility</p:attrName>
                                        </p:attrNameLst>
                                      </p:cBhvr>
                                      <p:to>
                                        <p:strVal val="visible"/>
                                      </p:to>
                                    </p:set>
                                    <p:anim calcmode="discrete" valueType="clr">
                                      <p:cBhvr override="childStyle">
                                        <p:cTn id="19" dur="80"/>
                                        <p:tgtEl>
                                          <p:spTgt spid="717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172"/>
                                        </p:tgtEl>
                                        <p:attrNameLst>
                                          <p:attrName>fillcolor</p:attrName>
                                        </p:attrNameLst>
                                      </p:cBhvr>
                                      <p:tavLst>
                                        <p:tav tm="0">
                                          <p:val>
                                            <p:clrVal>
                                              <a:schemeClr val="accent2"/>
                                            </p:clrVal>
                                          </p:val>
                                        </p:tav>
                                        <p:tav tm="50000">
                                          <p:val>
                                            <p:clrVal>
                                              <a:schemeClr val="hlink"/>
                                            </p:clrVal>
                                          </p:val>
                                        </p:tav>
                                      </p:tavLst>
                                    </p:anim>
                                    <p:set>
                                      <p:cBhvr>
                                        <p:cTn id="21" dur="80"/>
                                        <p:tgtEl>
                                          <p:spTgt spid="7172"/>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7173"/>
                                        </p:tgtEl>
                                        <p:attrNameLst>
                                          <p:attrName>style.visibility</p:attrName>
                                        </p:attrNameLst>
                                      </p:cBhvr>
                                      <p:to>
                                        <p:strVal val="visible"/>
                                      </p:to>
                                    </p:set>
                                    <p:animEffect transition="in" filter="slide(fromBottom)">
                                      <p:cBhvr>
                                        <p:cTn id="26" dur="500"/>
                                        <p:tgtEl>
                                          <p:spTgt spid="7173"/>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7180"/>
                                        </p:tgtEl>
                                        <p:attrNameLst>
                                          <p:attrName>style.visibility</p:attrName>
                                        </p:attrNameLst>
                                      </p:cBhvr>
                                      <p:to>
                                        <p:strVal val="visible"/>
                                      </p:to>
                                    </p:set>
                                    <p:animEffect transition="in" filter="slide(fromBottom)">
                                      <p:cBhvr>
                                        <p:cTn id="29" dur="500"/>
                                        <p:tgtEl>
                                          <p:spTgt spid="7180"/>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7179"/>
                                        </p:tgtEl>
                                        <p:attrNameLst>
                                          <p:attrName>style.visibility</p:attrName>
                                        </p:attrNameLst>
                                      </p:cBhvr>
                                      <p:to>
                                        <p:strVal val="visible"/>
                                      </p:to>
                                    </p:set>
                                    <p:animEffect transition="in" filter="slide(fromBottom)">
                                      <p:cBhvr>
                                        <p:cTn id="32" dur="500"/>
                                        <p:tgtEl>
                                          <p:spTgt spid="7179"/>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7178"/>
                                        </p:tgtEl>
                                        <p:attrNameLst>
                                          <p:attrName>style.visibility</p:attrName>
                                        </p:attrNameLst>
                                      </p:cBhvr>
                                      <p:to>
                                        <p:strVal val="visible"/>
                                      </p:to>
                                    </p:set>
                                    <p:animEffect transition="in" filter="slide(fromBottom)">
                                      <p:cBhvr>
                                        <p:cTn id="35" dur="500"/>
                                        <p:tgtEl>
                                          <p:spTgt spid="7178"/>
                                        </p:tgtEl>
                                      </p:cBhvr>
                                    </p:animEffect>
                                  </p:childTnLst>
                                </p:cTn>
                              </p:par>
                              <p:par>
                                <p:cTn id="36" presetID="12" presetClass="entr" presetSubtype="4" fill="hold" grpId="0" nodeType="withEffect">
                                  <p:stCondLst>
                                    <p:cond delay="0"/>
                                  </p:stCondLst>
                                  <p:childTnLst>
                                    <p:set>
                                      <p:cBhvr>
                                        <p:cTn id="37" dur="1" fill="hold">
                                          <p:stCondLst>
                                            <p:cond delay="0"/>
                                          </p:stCondLst>
                                        </p:cTn>
                                        <p:tgtEl>
                                          <p:spTgt spid="7177"/>
                                        </p:tgtEl>
                                        <p:attrNameLst>
                                          <p:attrName>style.visibility</p:attrName>
                                        </p:attrNameLst>
                                      </p:cBhvr>
                                      <p:to>
                                        <p:strVal val="visible"/>
                                      </p:to>
                                    </p:set>
                                    <p:animEffect transition="in" filter="slide(fromBottom)">
                                      <p:cBhvr>
                                        <p:cTn id="38" dur="500"/>
                                        <p:tgtEl>
                                          <p:spTgt spid="7177"/>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7176"/>
                                        </p:tgtEl>
                                        <p:attrNameLst>
                                          <p:attrName>style.visibility</p:attrName>
                                        </p:attrNameLst>
                                      </p:cBhvr>
                                      <p:to>
                                        <p:strVal val="visible"/>
                                      </p:to>
                                    </p:set>
                                    <p:animEffect transition="in" filter="slide(fromBottom)">
                                      <p:cBhvr>
                                        <p:cTn id="41" dur="500"/>
                                        <p:tgtEl>
                                          <p:spTgt spid="7176"/>
                                        </p:tgtEl>
                                      </p:cBhvr>
                                    </p:animEffect>
                                  </p:childTnLst>
                                </p:cTn>
                              </p:par>
                              <p:par>
                                <p:cTn id="42" presetID="12" presetClass="entr" presetSubtype="4" fill="hold" grpId="0" nodeType="withEffect">
                                  <p:stCondLst>
                                    <p:cond delay="0"/>
                                  </p:stCondLst>
                                  <p:childTnLst>
                                    <p:set>
                                      <p:cBhvr>
                                        <p:cTn id="43" dur="1" fill="hold">
                                          <p:stCondLst>
                                            <p:cond delay="0"/>
                                          </p:stCondLst>
                                        </p:cTn>
                                        <p:tgtEl>
                                          <p:spTgt spid="7175"/>
                                        </p:tgtEl>
                                        <p:attrNameLst>
                                          <p:attrName>style.visibility</p:attrName>
                                        </p:attrNameLst>
                                      </p:cBhvr>
                                      <p:to>
                                        <p:strVal val="visible"/>
                                      </p:to>
                                    </p:set>
                                    <p:animEffect transition="in" filter="slide(fromBottom)">
                                      <p:cBhvr>
                                        <p:cTn id="44" dur="500"/>
                                        <p:tgtEl>
                                          <p:spTgt spid="7175"/>
                                        </p:tgtEl>
                                      </p:cBhvr>
                                    </p:animEffect>
                                  </p:childTnLst>
                                </p:cTn>
                              </p:par>
                              <p:par>
                                <p:cTn id="45" presetID="12" presetClass="entr" presetSubtype="4" fill="hold" grpId="0" nodeType="withEffect">
                                  <p:stCondLst>
                                    <p:cond delay="0"/>
                                  </p:stCondLst>
                                  <p:childTnLst>
                                    <p:set>
                                      <p:cBhvr>
                                        <p:cTn id="46" dur="1" fill="hold">
                                          <p:stCondLst>
                                            <p:cond delay="0"/>
                                          </p:stCondLst>
                                        </p:cTn>
                                        <p:tgtEl>
                                          <p:spTgt spid="7174"/>
                                        </p:tgtEl>
                                        <p:attrNameLst>
                                          <p:attrName>style.visibility</p:attrName>
                                        </p:attrNameLst>
                                      </p:cBhvr>
                                      <p:to>
                                        <p:strVal val="visible"/>
                                      </p:to>
                                    </p:set>
                                    <p:animEffect transition="in" filter="slide(fromBottom)">
                                      <p:cBhvr>
                                        <p:cTn id="47" dur="500"/>
                                        <p:tgtEl>
                                          <p:spTgt spid="717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3" presetClass="entr" presetSubtype="16" fill="hold" grpId="0" nodeType="clickEffect">
                                  <p:stCondLst>
                                    <p:cond delay="0"/>
                                  </p:stCondLst>
                                  <p:childTnLst>
                                    <p:set>
                                      <p:cBhvr>
                                        <p:cTn id="51" dur="1" fill="hold">
                                          <p:stCondLst>
                                            <p:cond delay="0"/>
                                          </p:stCondLst>
                                        </p:cTn>
                                        <p:tgtEl>
                                          <p:spTgt spid="7181"/>
                                        </p:tgtEl>
                                        <p:attrNameLst>
                                          <p:attrName>style.visibility</p:attrName>
                                        </p:attrNameLst>
                                      </p:cBhvr>
                                      <p:to>
                                        <p:strVal val="visible"/>
                                      </p:to>
                                    </p:set>
                                    <p:anim calcmode="lin" valueType="num">
                                      <p:cBhvr>
                                        <p:cTn id="52" dur="500" fill="hold"/>
                                        <p:tgtEl>
                                          <p:spTgt spid="7181"/>
                                        </p:tgtEl>
                                        <p:attrNameLst>
                                          <p:attrName>ppt_w</p:attrName>
                                        </p:attrNameLst>
                                      </p:cBhvr>
                                      <p:tavLst>
                                        <p:tav tm="0">
                                          <p:val>
                                            <p:fltVal val="0"/>
                                          </p:val>
                                        </p:tav>
                                        <p:tav tm="100000">
                                          <p:val>
                                            <p:strVal val="#ppt_w"/>
                                          </p:val>
                                        </p:tav>
                                      </p:tavLst>
                                    </p:anim>
                                    <p:anim calcmode="lin" valueType="num">
                                      <p:cBhvr>
                                        <p:cTn id="53" dur="500" fill="hold"/>
                                        <p:tgtEl>
                                          <p:spTgt spid="7181"/>
                                        </p:tgtEl>
                                        <p:attrNameLst>
                                          <p:attrName>ppt_h</p:attrName>
                                        </p:attrNameLst>
                                      </p:cBhvr>
                                      <p:tavLst>
                                        <p:tav tm="0">
                                          <p:val>
                                            <p:fltVal val="0"/>
                                          </p:val>
                                        </p:tav>
                                        <p:tav tm="100000">
                                          <p:val>
                                            <p:strVal val="#ppt_h"/>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3" presetClass="entr" presetSubtype="16" fill="hold" grpId="0" nodeType="clickEffect">
                                  <p:stCondLst>
                                    <p:cond delay="0"/>
                                  </p:stCondLst>
                                  <p:childTnLst>
                                    <p:set>
                                      <p:cBhvr>
                                        <p:cTn id="57" dur="1" fill="hold">
                                          <p:stCondLst>
                                            <p:cond delay="0"/>
                                          </p:stCondLst>
                                        </p:cTn>
                                        <p:tgtEl>
                                          <p:spTgt spid="7182"/>
                                        </p:tgtEl>
                                        <p:attrNameLst>
                                          <p:attrName>style.visibility</p:attrName>
                                        </p:attrNameLst>
                                      </p:cBhvr>
                                      <p:to>
                                        <p:strVal val="visible"/>
                                      </p:to>
                                    </p:set>
                                    <p:anim calcmode="lin" valueType="num">
                                      <p:cBhvr>
                                        <p:cTn id="58" dur="500" fill="hold"/>
                                        <p:tgtEl>
                                          <p:spTgt spid="7182"/>
                                        </p:tgtEl>
                                        <p:attrNameLst>
                                          <p:attrName>ppt_w</p:attrName>
                                        </p:attrNameLst>
                                      </p:cBhvr>
                                      <p:tavLst>
                                        <p:tav tm="0">
                                          <p:val>
                                            <p:fltVal val="0"/>
                                          </p:val>
                                        </p:tav>
                                        <p:tav tm="100000">
                                          <p:val>
                                            <p:strVal val="#ppt_w"/>
                                          </p:val>
                                        </p:tav>
                                      </p:tavLst>
                                    </p:anim>
                                    <p:anim calcmode="lin" valueType="num">
                                      <p:cBhvr>
                                        <p:cTn id="59" dur="500" fill="hold"/>
                                        <p:tgtEl>
                                          <p:spTgt spid="7182"/>
                                        </p:tgtEl>
                                        <p:attrNameLst>
                                          <p:attrName>ppt_h</p:attrName>
                                        </p:attrNameLst>
                                      </p:cBhvr>
                                      <p:tavLst>
                                        <p:tav tm="0">
                                          <p:val>
                                            <p:fltVal val="0"/>
                                          </p:val>
                                        </p:tav>
                                        <p:tav tm="100000">
                                          <p:val>
                                            <p:strVal val="#ppt_h"/>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3" presetClass="entr" presetSubtype="16" fill="hold" grpId="0" nodeType="clickEffect">
                                  <p:stCondLst>
                                    <p:cond delay="0"/>
                                  </p:stCondLst>
                                  <p:childTnLst>
                                    <p:set>
                                      <p:cBhvr>
                                        <p:cTn id="63" dur="1" fill="hold">
                                          <p:stCondLst>
                                            <p:cond delay="0"/>
                                          </p:stCondLst>
                                        </p:cTn>
                                        <p:tgtEl>
                                          <p:spTgt spid="7183"/>
                                        </p:tgtEl>
                                        <p:attrNameLst>
                                          <p:attrName>style.visibility</p:attrName>
                                        </p:attrNameLst>
                                      </p:cBhvr>
                                      <p:to>
                                        <p:strVal val="visible"/>
                                      </p:to>
                                    </p:set>
                                    <p:anim calcmode="lin" valueType="num">
                                      <p:cBhvr>
                                        <p:cTn id="64" dur="500" fill="hold"/>
                                        <p:tgtEl>
                                          <p:spTgt spid="7183"/>
                                        </p:tgtEl>
                                        <p:attrNameLst>
                                          <p:attrName>ppt_w</p:attrName>
                                        </p:attrNameLst>
                                      </p:cBhvr>
                                      <p:tavLst>
                                        <p:tav tm="0">
                                          <p:val>
                                            <p:fltVal val="0"/>
                                          </p:val>
                                        </p:tav>
                                        <p:tav tm="100000">
                                          <p:val>
                                            <p:strVal val="#ppt_w"/>
                                          </p:val>
                                        </p:tav>
                                      </p:tavLst>
                                    </p:anim>
                                    <p:anim calcmode="lin" valueType="num">
                                      <p:cBhvr>
                                        <p:cTn id="65" dur="500" fill="hold"/>
                                        <p:tgtEl>
                                          <p:spTgt spid="7183"/>
                                        </p:tgtEl>
                                        <p:attrNameLst>
                                          <p:attrName>ppt_h</p:attrName>
                                        </p:attrNameLst>
                                      </p:cBhvr>
                                      <p:tavLst>
                                        <p:tav tm="0">
                                          <p:val>
                                            <p:fltVal val="0"/>
                                          </p:val>
                                        </p:tav>
                                        <p:tav tm="100000">
                                          <p:val>
                                            <p:strVal val="#ppt_h"/>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3" presetClass="entr" presetSubtype="16" fill="hold" grpId="0" nodeType="clickEffect">
                                  <p:stCondLst>
                                    <p:cond delay="0"/>
                                  </p:stCondLst>
                                  <p:childTnLst>
                                    <p:set>
                                      <p:cBhvr>
                                        <p:cTn id="69" dur="1" fill="hold">
                                          <p:stCondLst>
                                            <p:cond delay="0"/>
                                          </p:stCondLst>
                                        </p:cTn>
                                        <p:tgtEl>
                                          <p:spTgt spid="7184"/>
                                        </p:tgtEl>
                                        <p:attrNameLst>
                                          <p:attrName>style.visibility</p:attrName>
                                        </p:attrNameLst>
                                      </p:cBhvr>
                                      <p:to>
                                        <p:strVal val="visible"/>
                                      </p:to>
                                    </p:set>
                                    <p:anim calcmode="lin" valueType="num">
                                      <p:cBhvr>
                                        <p:cTn id="70" dur="500" fill="hold"/>
                                        <p:tgtEl>
                                          <p:spTgt spid="7184"/>
                                        </p:tgtEl>
                                        <p:attrNameLst>
                                          <p:attrName>ppt_w</p:attrName>
                                        </p:attrNameLst>
                                      </p:cBhvr>
                                      <p:tavLst>
                                        <p:tav tm="0">
                                          <p:val>
                                            <p:fltVal val="0"/>
                                          </p:val>
                                        </p:tav>
                                        <p:tav tm="100000">
                                          <p:val>
                                            <p:strVal val="#ppt_w"/>
                                          </p:val>
                                        </p:tav>
                                      </p:tavLst>
                                    </p:anim>
                                    <p:anim calcmode="lin" valueType="num">
                                      <p:cBhvr>
                                        <p:cTn id="71" dur="500" fill="hold"/>
                                        <p:tgtEl>
                                          <p:spTgt spid="7184"/>
                                        </p:tgtEl>
                                        <p:attrNameLst>
                                          <p:attrName>ppt_h</p:attrName>
                                        </p:attrNameLst>
                                      </p:cBhvr>
                                      <p:tavLst>
                                        <p:tav tm="0">
                                          <p:val>
                                            <p:fltVal val="0"/>
                                          </p:val>
                                        </p:tav>
                                        <p:tav tm="100000">
                                          <p:val>
                                            <p:strVal val="#ppt_h"/>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16" fill="hold" grpId="0" nodeType="clickEffect">
                                  <p:stCondLst>
                                    <p:cond delay="0"/>
                                  </p:stCondLst>
                                  <p:childTnLst>
                                    <p:set>
                                      <p:cBhvr>
                                        <p:cTn id="75" dur="1" fill="hold">
                                          <p:stCondLst>
                                            <p:cond delay="0"/>
                                          </p:stCondLst>
                                        </p:cTn>
                                        <p:tgtEl>
                                          <p:spTgt spid="7185"/>
                                        </p:tgtEl>
                                        <p:attrNameLst>
                                          <p:attrName>style.visibility</p:attrName>
                                        </p:attrNameLst>
                                      </p:cBhvr>
                                      <p:to>
                                        <p:strVal val="visible"/>
                                      </p:to>
                                    </p:set>
                                    <p:anim calcmode="lin" valueType="num">
                                      <p:cBhvr>
                                        <p:cTn id="76" dur="500" fill="hold"/>
                                        <p:tgtEl>
                                          <p:spTgt spid="7185"/>
                                        </p:tgtEl>
                                        <p:attrNameLst>
                                          <p:attrName>ppt_w</p:attrName>
                                        </p:attrNameLst>
                                      </p:cBhvr>
                                      <p:tavLst>
                                        <p:tav tm="0">
                                          <p:val>
                                            <p:fltVal val="0"/>
                                          </p:val>
                                        </p:tav>
                                        <p:tav tm="100000">
                                          <p:val>
                                            <p:strVal val="#ppt_w"/>
                                          </p:val>
                                        </p:tav>
                                      </p:tavLst>
                                    </p:anim>
                                    <p:anim calcmode="lin" valueType="num">
                                      <p:cBhvr>
                                        <p:cTn id="77" dur="500" fill="hold"/>
                                        <p:tgtEl>
                                          <p:spTgt spid="718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autoUpdateAnimBg="0"/>
      <p:bldP spid="7171" grpId="0" autoUpdateAnimBg="0"/>
      <p:bldP spid="7172" grpId="0" animBg="1" autoUpdateAnimBg="0"/>
      <p:bldP spid="7173" grpId="0" animBg="1" autoUpdateAnimBg="0"/>
      <p:bldP spid="7174" grpId="0" animBg="1" autoUpdateAnimBg="0"/>
      <p:bldP spid="7175" grpId="0" animBg="1" autoUpdateAnimBg="0"/>
      <p:bldP spid="7176" grpId="0" animBg="1" autoUpdateAnimBg="0"/>
      <p:bldP spid="7177" grpId="0" animBg="1" autoUpdateAnimBg="0"/>
      <p:bldP spid="7178" grpId="0" animBg="1" autoUpdateAnimBg="0"/>
      <p:bldP spid="7179" grpId="0" animBg="1" autoUpdateAnimBg="0"/>
      <p:bldP spid="7180" grpId="0" animBg="1" autoUpdateAnimBg="0"/>
      <p:bldP spid="7181" grpId="0" autoUpdateAnimBg="0"/>
      <p:bldP spid="7182" grpId="0" autoUpdateAnimBg="0"/>
      <p:bldP spid="7183" grpId="0" autoUpdateAnimBg="0"/>
      <p:bldP spid="7184" grpId="0" autoUpdateAnimBg="0"/>
      <p:bldP spid="718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063" y="88900"/>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 Box 5"/>
          <p:cNvSpPr txBox="1">
            <a:spLocks noChangeArrowheads="1"/>
          </p:cNvSpPr>
          <p:nvPr/>
        </p:nvSpPr>
        <p:spPr bwMode="auto">
          <a:xfrm>
            <a:off x="1005444" y="303439"/>
            <a:ext cx="796766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Con người có vị trí như thế nào trong tự nhiên? </a:t>
            </a:r>
          </a:p>
        </p:txBody>
      </p:sp>
      <p:sp>
        <p:nvSpPr>
          <p:cNvPr id="8196" name="Text Box 6"/>
          <p:cNvSpPr txBox="1">
            <a:spLocks noChangeArrowheads="1"/>
          </p:cNvSpPr>
          <p:nvPr/>
        </p:nvSpPr>
        <p:spPr bwMode="auto">
          <a:xfrm>
            <a:off x="1055326" y="927100"/>
            <a:ext cx="819626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FF3300"/>
                </a:solidFill>
                <a:cs typeface="Times New Roman" pitchFamily="18" charset="0"/>
              </a:rPr>
              <a:t>Loài người là động vật thuộc lớp thú tiến hóa cao nhất.</a:t>
            </a:r>
          </a:p>
        </p:txBody>
      </p:sp>
      <p:pic>
        <p:nvPicPr>
          <p:cNvPr id="8197" name="Picture 7" descr="Picture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11292" y="295895"/>
            <a:ext cx="7588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8"/>
          <p:cNvSpPr txBox="1">
            <a:spLocks noChangeArrowheads="1"/>
          </p:cNvSpPr>
          <p:nvPr/>
        </p:nvSpPr>
        <p:spPr bwMode="auto">
          <a:xfrm>
            <a:off x="947737" y="1627414"/>
            <a:ext cx="821531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Đặc điểm cơ bản nào để phân biệt Người và Động vật? </a:t>
            </a:r>
          </a:p>
        </p:txBody>
      </p:sp>
      <p:sp>
        <p:nvSpPr>
          <p:cNvPr id="8199" name="Text Box 9"/>
          <p:cNvSpPr txBox="1">
            <a:spLocks noChangeArrowheads="1"/>
          </p:cNvSpPr>
          <p:nvPr/>
        </p:nvSpPr>
        <p:spPr bwMode="auto">
          <a:xfrm>
            <a:off x="1080922" y="2317750"/>
            <a:ext cx="7816709"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r>
              <a:rPr lang="en-US" altLang="en-US">
                <a:solidFill>
                  <a:srgbClr val="FF3300"/>
                </a:solidFill>
                <a:cs typeface="Times New Roman" pitchFamily="18" charset="0"/>
              </a:rPr>
              <a:t>- Đặc điểm cơ bản để phân biệt người với động vật là: </a:t>
            </a:r>
          </a:p>
          <a:p>
            <a:pPr eaLnBrk="1" hangingPunct="1"/>
            <a:r>
              <a:rPr lang="en-US" altLang="en-US">
                <a:solidFill>
                  <a:srgbClr val="FF3300"/>
                </a:solidFill>
                <a:cs typeface="Times New Roman" pitchFamily="18" charset="0"/>
              </a:rPr>
              <a:t>   + Sự phân hóa  bộ xương phù hợp với chức năng lao động bằng tay và di chuyển bằng  2 chân. </a:t>
            </a:r>
          </a:p>
          <a:p>
            <a:pPr eaLnBrk="1" hangingPunct="1"/>
            <a:r>
              <a:rPr lang="en-US" altLang="en-US">
                <a:solidFill>
                  <a:srgbClr val="FF3300"/>
                </a:solidFill>
                <a:cs typeface="Times New Roman" pitchFamily="18" charset="0"/>
              </a:rPr>
              <a:t>  + Nhờ lao động có mục đích người đã bớt lệ thuộc vào thiên nhiên.</a:t>
            </a:r>
          </a:p>
          <a:p>
            <a:pPr eaLnBrk="1" hangingPunct="1"/>
            <a:r>
              <a:rPr lang="en-US" altLang="en-US">
                <a:solidFill>
                  <a:srgbClr val="FF3300"/>
                </a:solidFill>
                <a:cs typeface="Times New Roman" pitchFamily="18" charset="0"/>
              </a:rPr>
              <a:t>  + Có tiếng nói, chữ viết  có tư duy trừu tượng và hình thành ý thức.</a:t>
            </a:r>
          </a:p>
          <a:p>
            <a:pPr eaLnBrk="1" hangingPunct="1"/>
            <a:r>
              <a:rPr lang="en-US" altLang="en-US">
                <a:solidFill>
                  <a:srgbClr val="FF3300"/>
                </a:solidFill>
                <a:cs typeface="Times New Roman" pitchFamily="18" charset="0"/>
              </a:rPr>
              <a:t>  + Biết dùng lửa để nấu chính thức ăn.</a:t>
            </a:r>
          </a:p>
          <a:p>
            <a:pPr eaLnBrk="1" hangingPunct="1"/>
            <a:r>
              <a:rPr lang="en-US" altLang="en-US">
                <a:solidFill>
                  <a:srgbClr val="FF3300"/>
                </a:solidFill>
                <a:cs typeface="Times New Roman" pitchFamily="18" charset="0"/>
              </a:rPr>
              <a:t>  + Não phát triển, sọ lớn hơn mặt.</a:t>
            </a:r>
          </a:p>
        </p:txBody>
      </p:sp>
      <p:pic>
        <p:nvPicPr>
          <p:cNvPr id="8200" name="Picture 10"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441" y="1433739"/>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strVal val="#ppt_w*0.70"/>
                                          </p:val>
                                        </p:tav>
                                        <p:tav tm="100000">
                                          <p:val>
                                            <p:strVal val="#ppt_w"/>
                                          </p:val>
                                        </p:tav>
                                      </p:tavLst>
                                    </p:anim>
                                    <p:anim calcmode="lin" valueType="num">
                                      <p:cBhvr>
                                        <p:cTn id="8" dur="1000" fill="hold"/>
                                        <p:tgtEl>
                                          <p:spTgt spid="8194"/>
                                        </p:tgtEl>
                                        <p:attrNameLst>
                                          <p:attrName>ppt_h</p:attrName>
                                        </p:attrNameLst>
                                      </p:cBhvr>
                                      <p:tavLst>
                                        <p:tav tm="0">
                                          <p:val>
                                            <p:strVal val="#ppt_h"/>
                                          </p:val>
                                        </p:tav>
                                        <p:tav tm="100000">
                                          <p:val>
                                            <p:strVal val="#ppt_h"/>
                                          </p:val>
                                        </p:tav>
                                      </p:tavLst>
                                    </p:anim>
                                    <p:animEffect transition="in" filter="fade">
                                      <p:cBhvr>
                                        <p:cTn id="9" dur="1000"/>
                                        <p:tgtEl>
                                          <p:spTgt spid="819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8195"/>
                                        </p:tgtEl>
                                        <p:attrNameLst>
                                          <p:attrName>style.visibility</p:attrName>
                                        </p:attrNameLst>
                                      </p:cBhvr>
                                      <p:to>
                                        <p:strVal val="visible"/>
                                      </p:to>
                                    </p:set>
                                    <p:anim calcmode="discrete" valueType="clr">
                                      <p:cBhvr override="childStyle">
                                        <p:cTn id="14" dur="80"/>
                                        <p:tgtEl>
                                          <p:spTgt spid="819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195"/>
                                        </p:tgtEl>
                                        <p:attrNameLst>
                                          <p:attrName>fillcolor</p:attrName>
                                        </p:attrNameLst>
                                      </p:cBhvr>
                                      <p:tavLst>
                                        <p:tav tm="0">
                                          <p:val>
                                            <p:clrVal>
                                              <a:schemeClr val="accent2"/>
                                            </p:clrVal>
                                          </p:val>
                                        </p:tav>
                                        <p:tav tm="50000">
                                          <p:val>
                                            <p:clrVal>
                                              <a:schemeClr val="hlink"/>
                                            </p:clrVal>
                                          </p:val>
                                        </p:tav>
                                      </p:tavLst>
                                    </p:anim>
                                    <p:set>
                                      <p:cBhvr>
                                        <p:cTn id="16" dur="80"/>
                                        <p:tgtEl>
                                          <p:spTgt spid="8195"/>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8196"/>
                                        </p:tgtEl>
                                        <p:attrNameLst>
                                          <p:attrName>style.visibility</p:attrName>
                                        </p:attrNameLst>
                                      </p:cBhvr>
                                      <p:to>
                                        <p:strVal val="visible"/>
                                      </p:to>
                                    </p:set>
                                    <p:anim calcmode="discrete" valueType="clr">
                                      <p:cBhvr override="childStyle">
                                        <p:cTn id="21" dur="80"/>
                                        <p:tgtEl>
                                          <p:spTgt spid="8196"/>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8196"/>
                                        </p:tgtEl>
                                        <p:attrNameLst>
                                          <p:attrName>fillcolor</p:attrName>
                                        </p:attrNameLst>
                                      </p:cBhvr>
                                      <p:tavLst>
                                        <p:tav tm="0">
                                          <p:val>
                                            <p:clrVal>
                                              <a:schemeClr val="accent2"/>
                                            </p:clrVal>
                                          </p:val>
                                        </p:tav>
                                        <p:tav tm="50000">
                                          <p:val>
                                            <p:clrVal>
                                              <a:schemeClr val="hlink"/>
                                            </p:clrVal>
                                          </p:val>
                                        </p:tav>
                                      </p:tavLst>
                                    </p:anim>
                                    <p:set>
                                      <p:cBhvr>
                                        <p:cTn id="23" dur="80"/>
                                        <p:tgtEl>
                                          <p:spTgt spid="8196"/>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2" presetClass="entr" presetSubtype="4" fill="hold" nodeType="clickEffect">
                                  <p:stCondLst>
                                    <p:cond delay="0"/>
                                  </p:stCondLst>
                                  <p:childTnLst>
                                    <p:set>
                                      <p:cBhvr>
                                        <p:cTn id="27" dur="1" fill="hold">
                                          <p:stCondLst>
                                            <p:cond delay="0"/>
                                          </p:stCondLst>
                                        </p:cTn>
                                        <p:tgtEl>
                                          <p:spTgt spid="8197"/>
                                        </p:tgtEl>
                                        <p:attrNameLst>
                                          <p:attrName>style.visibility</p:attrName>
                                        </p:attrNameLst>
                                      </p:cBhvr>
                                      <p:to>
                                        <p:strVal val="visible"/>
                                      </p:to>
                                    </p:set>
                                    <p:animEffect transition="in" filter="slide(fromBottom)">
                                      <p:cBhvr>
                                        <p:cTn id="28" dur="500"/>
                                        <p:tgtEl>
                                          <p:spTgt spid="819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xit" presetSubtype="16" fill="hold" nodeType="clickEffect">
                                  <p:stCondLst>
                                    <p:cond delay="0"/>
                                  </p:stCondLst>
                                  <p:childTnLst>
                                    <p:animEffect transition="out" filter="box(in)">
                                      <p:cBhvr>
                                        <p:cTn id="32" dur="500"/>
                                        <p:tgtEl>
                                          <p:spTgt spid="8194"/>
                                        </p:tgtEl>
                                      </p:cBhvr>
                                    </p:animEffect>
                                    <p:set>
                                      <p:cBhvr>
                                        <p:cTn id="33" dur="1" fill="hold">
                                          <p:stCondLst>
                                            <p:cond delay="499"/>
                                          </p:stCondLst>
                                        </p:cTn>
                                        <p:tgtEl>
                                          <p:spTgt spid="8194"/>
                                        </p:tgtEl>
                                        <p:attrNameLst>
                                          <p:attrName>style.visibility</p:attrName>
                                        </p:attrNameLst>
                                      </p:cBhvr>
                                      <p:to>
                                        <p:strVal val="hidden"/>
                                      </p:to>
                                    </p:set>
                                  </p:childTnLst>
                                </p:cTn>
                              </p:par>
                              <p:par>
                                <p:cTn id="34" presetID="4" presetClass="exit" presetSubtype="16" fill="hold" grpId="1" nodeType="withEffect">
                                  <p:stCondLst>
                                    <p:cond delay="0"/>
                                  </p:stCondLst>
                                  <p:iterate type="lt">
                                    <p:tmAbs val="0"/>
                                  </p:iterate>
                                  <p:childTnLst>
                                    <p:animEffect transition="out" filter="box(in)">
                                      <p:cBhvr>
                                        <p:cTn id="35" dur="500"/>
                                        <p:tgtEl>
                                          <p:spTgt spid="8195"/>
                                        </p:tgtEl>
                                      </p:cBhvr>
                                    </p:animEffect>
                                    <p:set>
                                      <p:cBhvr>
                                        <p:cTn id="36" dur="1" fill="hold">
                                          <p:stCondLst>
                                            <p:cond delay="499"/>
                                          </p:stCondLst>
                                        </p:cTn>
                                        <p:tgtEl>
                                          <p:spTgt spid="8195"/>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55" presetClass="entr" presetSubtype="0" fill="hold" nodeType="clickEffect">
                                  <p:stCondLst>
                                    <p:cond delay="0"/>
                                  </p:stCondLst>
                                  <p:childTnLst>
                                    <p:set>
                                      <p:cBhvr>
                                        <p:cTn id="40" dur="1" fill="hold">
                                          <p:stCondLst>
                                            <p:cond delay="0"/>
                                          </p:stCondLst>
                                        </p:cTn>
                                        <p:tgtEl>
                                          <p:spTgt spid="8200"/>
                                        </p:tgtEl>
                                        <p:attrNameLst>
                                          <p:attrName>style.visibility</p:attrName>
                                        </p:attrNameLst>
                                      </p:cBhvr>
                                      <p:to>
                                        <p:strVal val="visible"/>
                                      </p:to>
                                    </p:set>
                                    <p:anim calcmode="lin" valueType="num">
                                      <p:cBhvr>
                                        <p:cTn id="41" dur="1000" fill="hold"/>
                                        <p:tgtEl>
                                          <p:spTgt spid="8200"/>
                                        </p:tgtEl>
                                        <p:attrNameLst>
                                          <p:attrName>ppt_w</p:attrName>
                                        </p:attrNameLst>
                                      </p:cBhvr>
                                      <p:tavLst>
                                        <p:tav tm="0">
                                          <p:val>
                                            <p:strVal val="#ppt_w*0.70"/>
                                          </p:val>
                                        </p:tav>
                                        <p:tav tm="100000">
                                          <p:val>
                                            <p:strVal val="#ppt_w"/>
                                          </p:val>
                                        </p:tav>
                                      </p:tavLst>
                                    </p:anim>
                                    <p:anim calcmode="lin" valueType="num">
                                      <p:cBhvr>
                                        <p:cTn id="42" dur="1000" fill="hold"/>
                                        <p:tgtEl>
                                          <p:spTgt spid="8200"/>
                                        </p:tgtEl>
                                        <p:attrNameLst>
                                          <p:attrName>ppt_h</p:attrName>
                                        </p:attrNameLst>
                                      </p:cBhvr>
                                      <p:tavLst>
                                        <p:tav tm="0">
                                          <p:val>
                                            <p:strVal val="#ppt_h"/>
                                          </p:val>
                                        </p:tav>
                                        <p:tav tm="100000">
                                          <p:val>
                                            <p:strVal val="#ppt_h"/>
                                          </p:val>
                                        </p:tav>
                                      </p:tavLst>
                                    </p:anim>
                                    <p:animEffect transition="in" filter="fade">
                                      <p:cBhvr>
                                        <p:cTn id="43" dur="1000"/>
                                        <p:tgtEl>
                                          <p:spTgt spid="820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7" presetClass="entr" presetSubtype="0" fill="hold" grpId="0" nodeType="clickEffect">
                                  <p:stCondLst>
                                    <p:cond delay="0"/>
                                  </p:stCondLst>
                                  <p:iterate type="lt">
                                    <p:tmPct val="50000"/>
                                  </p:iterate>
                                  <p:childTnLst>
                                    <p:set>
                                      <p:cBhvr>
                                        <p:cTn id="47" dur="1" fill="hold">
                                          <p:stCondLst>
                                            <p:cond delay="0"/>
                                          </p:stCondLst>
                                        </p:cTn>
                                        <p:tgtEl>
                                          <p:spTgt spid="8198"/>
                                        </p:tgtEl>
                                        <p:attrNameLst>
                                          <p:attrName>style.visibility</p:attrName>
                                        </p:attrNameLst>
                                      </p:cBhvr>
                                      <p:to>
                                        <p:strVal val="visible"/>
                                      </p:to>
                                    </p:set>
                                    <p:anim calcmode="discrete" valueType="clr">
                                      <p:cBhvr override="childStyle">
                                        <p:cTn id="48" dur="80"/>
                                        <p:tgtEl>
                                          <p:spTgt spid="8198"/>
                                        </p:tgtEl>
                                        <p:attrNameLst>
                                          <p:attrName>style.color</p:attrName>
                                        </p:attrNameLst>
                                      </p:cBhvr>
                                      <p:tavLst>
                                        <p:tav tm="0">
                                          <p:val>
                                            <p:clrVal>
                                              <a:schemeClr val="accent2"/>
                                            </p:clrVal>
                                          </p:val>
                                        </p:tav>
                                        <p:tav tm="50000">
                                          <p:val>
                                            <p:clrVal>
                                              <a:schemeClr val="hlink"/>
                                            </p:clrVal>
                                          </p:val>
                                        </p:tav>
                                      </p:tavLst>
                                    </p:anim>
                                    <p:anim calcmode="discrete" valueType="clr">
                                      <p:cBhvr>
                                        <p:cTn id="49" dur="80"/>
                                        <p:tgtEl>
                                          <p:spTgt spid="8198"/>
                                        </p:tgtEl>
                                        <p:attrNameLst>
                                          <p:attrName>fillcolor</p:attrName>
                                        </p:attrNameLst>
                                      </p:cBhvr>
                                      <p:tavLst>
                                        <p:tav tm="0">
                                          <p:val>
                                            <p:clrVal>
                                              <a:schemeClr val="accent2"/>
                                            </p:clrVal>
                                          </p:val>
                                        </p:tav>
                                        <p:tav tm="50000">
                                          <p:val>
                                            <p:clrVal>
                                              <a:schemeClr val="hlink"/>
                                            </p:clrVal>
                                          </p:val>
                                        </p:tav>
                                      </p:tavLst>
                                    </p:anim>
                                    <p:set>
                                      <p:cBhvr>
                                        <p:cTn id="50" dur="80"/>
                                        <p:tgtEl>
                                          <p:spTgt spid="8198"/>
                                        </p:tgtEl>
                                        <p:attrNameLst>
                                          <p:attrName>fill.type</p:attrName>
                                        </p:attrNameLst>
                                      </p:cBhvr>
                                      <p:to>
                                        <p:strVal val="solid"/>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xit" presetSubtype="16" fill="hold" nodeType="clickEffect">
                                  <p:stCondLst>
                                    <p:cond delay="0"/>
                                  </p:stCondLst>
                                  <p:childTnLst>
                                    <p:animEffect transition="out" filter="box(in)">
                                      <p:cBhvr>
                                        <p:cTn id="54" dur="500"/>
                                        <p:tgtEl>
                                          <p:spTgt spid="8200"/>
                                        </p:tgtEl>
                                      </p:cBhvr>
                                    </p:animEffect>
                                    <p:set>
                                      <p:cBhvr>
                                        <p:cTn id="55" dur="1" fill="hold">
                                          <p:stCondLst>
                                            <p:cond delay="499"/>
                                          </p:stCondLst>
                                        </p:cTn>
                                        <p:tgtEl>
                                          <p:spTgt spid="8200"/>
                                        </p:tgtEl>
                                        <p:attrNameLst>
                                          <p:attrName>style.visibility</p:attrName>
                                        </p:attrNameLst>
                                      </p:cBhvr>
                                      <p:to>
                                        <p:strVal val="hidden"/>
                                      </p:to>
                                    </p:set>
                                  </p:childTnLst>
                                </p:cTn>
                              </p:par>
                              <p:par>
                                <p:cTn id="56" presetID="4" presetClass="exit" presetSubtype="16" fill="hold" grpId="1" nodeType="withEffect">
                                  <p:stCondLst>
                                    <p:cond delay="0"/>
                                  </p:stCondLst>
                                  <p:iterate type="lt">
                                    <p:tmAbs val="0"/>
                                  </p:iterate>
                                  <p:childTnLst>
                                    <p:animEffect transition="out" filter="box(in)">
                                      <p:cBhvr>
                                        <p:cTn id="57" dur="500"/>
                                        <p:tgtEl>
                                          <p:spTgt spid="8198"/>
                                        </p:tgtEl>
                                      </p:cBhvr>
                                    </p:animEffect>
                                    <p:set>
                                      <p:cBhvr>
                                        <p:cTn id="58" dur="1" fill="hold">
                                          <p:stCondLst>
                                            <p:cond delay="499"/>
                                          </p:stCondLst>
                                        </p:cTn>
                                        <p:tgtEl>
                                          <p:spTgt spid="8198"/>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8199">
                                            <p:txEl>
                                              <p:pRg st="0" end="0"/>
                                            </p:txEl>
                                          </p:spTgt>
                                        </p:tgtEl>
                                        <p:attrNameLst>
                                          <p:attrName>style.visibility</p:attrName>
                                        </p:attrNameLst>
                                      </p:cBhvr>
                                      <p:to>
                                        <p:strVal val="visible"/>
                                      </p:to>
                                    </p:set>
                                    <p:anim calcmode="discrete" valueType="clr">
                                      <p:cBhvr override="childStyle">
                                        <p:cTn id="63" dur="80"/>
                                        <p:tgtEl>
                                          <p:spTgt spid="81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8199">
                                            <p:txEl>
                                              <p:pRg st="0" end="0"/>
                                            </p:txEl>
                                          </p:spTgt>
                                        </p:tgtEl>
                                        <p:attrNameLst>
                                          <p:attrName>fillcolor</p:attrName>
                                        </p:attrNameLst>
                                      </p:cBhvr>
                                      <p:tavLst>
                                        <p:tav tm="0">
                                          <p:val>
                                            <p:clrVal>
                                              <a:schemeClr val="accent2"/>
                                            </p:clrVal>
                                          </p:val>
                                        </p:tav>
                                        <p:tav tm="50000">
                                          <p:val>
                                            <p:clrVal>
                                              <a:schemeClr val="hlink"/>
                                            </p:clrVal>
                                          </p:val>
                                        </p:tav>
                                      </p:tavLst>
                                    </p:anim>
                                    <p:set>
                                      <p:cBhvr>
                                        <p:cTn id="65" dur="80"/>
                                        <p:tgtEl>
                                          <p:spTgt spid="8199">
                                            <p:txEl>
                                              <p:pRg st="0" end="0"/>
                                            </p:txEl>
                                          </p:spTgt>
                                        </p:tgtEl>
                                        <p:attrNameLst>
                                          <p:attrName>fill.type</p:attrName>
                                        </p:attrNameLst>
                                      </p:cBhvr>
                                      <p:to>
                                        <p:strVal val="solid"/>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8199">
                                            <p:txEl>
                                              <p:pRg st="1" end="1"/>
                                            </p:txEl>
                                          </p:spTgt>
                                        </p:tgtEl>
                                        <p:attrNameLst>
                                          <p:attrName>style.visibility</p:attrName>
                                        </p:attrNameLst>
                                      </p:cBhvr>
                                      <p:to>
                                        <p:strVal val="visible"/>
                                      </p:to>
                                    </p:set>
                                    <p:anim calcmode="discrete" valueType="clr">
                                      <p:cBhvr override="childStyle">
                                        <p:cTn id="70" dur="80"/>
                                        <p:tgtEl>
                                          <p:spTgt spid="81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8199">
                                            <p:txEl>
                                              <p:pRg st="1" end="1"/>
                                            </p:txEl>
                                          </p:spTgt>
                                        </p:tgtEl>
                                        <p:attrNameLst>
                                          <p:attrName>fillcolor</p:attrName>
                                        </p:attrNameLst>
                                      </p:cBhvr>
                                      <p:tavLst>
                                        <p:tav tm="0">
                                          <p:val>
                                            <p:clrVal>
                                              <a:schemeClr val="accent2"/>
                                            </p:clrVal>
                                          </p:val>
                                        </p:tav>
                                        <p:tav tm="50000">
                                          <p:val>
                                            <p:clrVal>
                                              <a:schemeClr val="hlink"/>
                                            </p:clrVal>
                                          </p:val>
                                        </p:tav>
                                      </p:tavLst>
                                    </p:anim>
                                    <p:set>
                                      <p:cBhvr>
                                        <p:cTn id="72" dur="80"/>
                                        <p:tgtEl>
                                          <p:spTgt spid="8199">
                                            <p:txEl>
                                              <p:pRg st="1" end="1"/>
                                            </p:txEl>
                                          </p:spTgt>
                                        </p:tgtEl>
                                        <p:attrNameLst>
                                          <p:attrName>fill.type</p:attrName>
                                        </p:attrNameLst>
                                      </p:cBhvr>
                                      <p:to>
                                        <p:strVal val="solid"/>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8199">
                                            <p:txEl>
                                              <p:pRg st="2" end="2"/>
                                            </p:txEl>
                                          </p:spTgt>
                                        </p:tgtEl>
                                        <p:attrNameLst>
                                          <p:attrName>style.visibility</p:attrName>
                                        </p:attrNameLst>
                                      </p:cBhvr>
                                      <p:to>
                                        <p:strVal val="visible"/>
                                      </p:to>
                                    </p:set>
                                    <p:anim calcmode="discrete" valueType="clr">
                                      <p:cBhvr override="childStyle">
                                        <p:cTn id="77" dur="80"/>
                                        <p:tgtEl>
                                          <p:spTgt spid="81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8199">
                                            <p:txEl>
                                              <p:pRg st="2" end="2"/>
                                            </p:txEl>
                                          </p:spTgt>
                                        </p:tgtEl>
                                        <p:attrNameLst>
                                          <p:attrName>fillcolor</p:attrName>
                                        </p:attrNameLst>
                                      </p:cBhvr>
                                      <p:tavLst>
                                        <p:tav tm="0">
                                          <p:val>
                                            <p:clrVal>
                                              <a:schemeClr val="accent2"/>
                                            </p:clrVal>
                                          </p:val>
                                        </p:tav>
                                        <p:tav tm="50000">
                                          <p:val>
                                            <p:clrVal>
                                              <a:schemeClr val="hlink"/>
                                            </p:clrVal>
                                          </p:val>
                                        </p:tav>
                                      </p:tavLst>
                                    </p:anim>
                                    <p:set>
                                      <p:cBhvr>
                                        <p:cTn id="79" dur="80"/>
                                        <p:tgtEl>
                                          <p:spTgt spid="8199">
                                            <p:txEl>
                                              <p:pRg st="2" end="2"/>
                                            </p:txEl>
                                          </p:spTgt>
                                        </p:tgtEl>
                                        <p:attrNameLst>
                                          <p:attrName>fill.type</p:attrName>
                                        </p:attrNameLst>
                                      </p:cBhvr>
                                      <p:to>
                                        <p:strVal val="solid"/>
                                      </p:to>
                                    </p:set>
                                  </p:childTnLst>
                                </p:cTn>
                              </p:par>
                            </p:childTnLst>
                          </p:cTn>
                        </p:par>
                      </p:childTnLst>
                    </p:cTn>
                  </p:par>
                  <p:par>
                    <p:cTn id="80" fill="hold" nodeType="clickPar">
                      <p:stCondLst>
                        <p:cond delay="indefinite"/>
                      </p:stCondLst>
                      <p:childTnLst>
                        <p:par>
                          <p:cTn id="81" fill="hold" nodeType="withGroup">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8199">
                                            <p:txEl>
                                              <p:pRg st="3" end="3"/>
                                            </p:txEl>
                                          </p:spTgt>
                                        </p:tgtEl>
                                        <p:attrNameLst>
                                          <p:attrName>style.visibility</p:attrName>
                                        </p:attrNameLst>
                                      </p:cBhvr>
                                      <p:to>
                                        <p:strVal val="visible"/>
                                      </p:to>
                                    </p:set>
                                    <p:anim calcmode="discrete" valueType="clr">
                                      <p:cBhvr override="childStyle">
                                        <p:cTn id="84" dur="80"/>
                                        <p:tgtEl>
                                          <p:spTgt spid="819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8199">
                                            <p:txEl>
                                              <p:pRg st="3" end="3"/>
                                            </p:txEl>
                                          </p:spTgt>
                                        </p:tgtEl>
                                        <p:attrNameLst>
                                          <p:attrName>fillcolor</p:attrName>
                                        </p:attrNameLst>
                                      </p:cBhvr>
                                      <p:tavLst>
                                        <p:tav tm="0">
                                          <p:val>
                                            <p:clrVal>
                                              <a:schemeClr val="accent2"/>
                                            </p:clrVal>
                                          </p:val>
                                        </p:tav>
                                        <p:tav tm="50000">
                                          <p:val>
                                            <p:clrVal>
                                              <a:schemeClr val="hlink"/>
                                            </p:clrVal>
                                          </p:val>
                                        </p:tav>
                                      </p:tavLst>
                                    </p:anim>
                                    <p:set>
                                      <p:cBhvr>
                                        <p:cTn id="86" dur="80"/>
                                        <p:tgtEl>
                                          <p:spTgt spid="8199">
                                            <p:txEl>
                                              <p:pRg st="3" end="3"/>
                                            </p:txEl>
                                          </p:spTgt>
                                        </p:tgtEl>
                                        <p:attrNameLst>
                                          <p:attrName>fill.type</p:attrName>
                                        </p:attrNameLst>
                                      </p:cBhvr>
                                      <p:to>
                                        <p:strVal val="solid"/>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27" presetClass="entr" presetSubtype="0" fill="hold" nodeType="clickEffect">
                                  <p:stCondLst>
                                    <p:cond delay="0"/>
                                  </p:stCondLst>
                                  <p:iterate type="lt">
                                    <p:tmPct val="50000"/>
                                  </p:iterate>
                                  <p:childTnLst>
                                    <p:set>
                                      <p:cBhvr>
                                        <p:cTn id="90" dur="1" fill="hold">
                                          <p:stCondLst>
                                            <p:cond delay="0"/>
                                          </p:stCondLst>
                                        </p:cTn>
                                        <p:tgtEl>
                                          <p:spTgt spid="8199">
                                            <p:txEl>
                                              <p:pRg st="4" end="4"/>
                                            </p:txEl>
                                          </p:spTgt>
                                        </p:tgtEl>
                                        <p:attrNameLst>
                                          <p:attrName>style.visibility</p:attrName>
                                        </p:attrNameLst>
                                      </p:cBhvr>
                                      <p:to>
                                        <p:strVal val="visible"/>
                                      </p:to>
                                    </p:set>
                                    <p:anim calcmode="discrete" valueType="clr">
                                      <p:cBhvr override="childStyle">
                                        <p:cTn id="91" dur="80"/>
                                        <p:tgtEl>
                                          <p:spTgt spid="819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2" dur="80"/>
                                        <p:tgtEl>
                                          <p:spTgt spid="8199">
                                            <p:txEl>
                                              <p:pRg st="4" end="4"/>
                                            </p:txEl>
                                          </p:spTgt>
                                        </p:tgtEl>
                                        <p:attrNameLst>
                                          <p:attrName>fillcolor</p:attrName>
                                        </p:attrNameLst>
                                      </p:cBhvr>
                                      <p:tavLst>
                                        <p:tav tm="0">
                                          <p:val>
                                            <p:clrVal>
                                              <a:schemeClr val="accent2"/>
                                            </p:clrVal>
                                          </p:val>
                                        </p:tav>
                                        <p:tav tm="50000">
                                          <p:val>
                                            <p:clrVal>
                                              <a:schemeClr val="hlink"/>
                                            </p:clrVal>
                                          </p:val>
                                        </p:tav>
                                      </p:tavLst>
                                    </p:anim>
                                    <p:set>
                                      <p:cBhvr>
                                        <p:cTn id="93" dur="80"/>
                                        <p:tgtEl>
                                          <p:spTgt spid="8199">
                                            <p:txEl>
                                              <p:pRg st="4" end="4"/>
                                            </p:txEl>
                                          </p:spTgt>
                                        </p:tgtEl>
                                        <p:attrNameLst>
                                          <p:attrName>fill.type</p:attrName>
                                        </p:attrNameLst>
                                      </p:cBhvr>
                                      <p:to>
                                        <p:strVal val="solid"/>
                                      </p:to>
                                    </p:set>
                                  </p:childTnLst>
                                </p:cTn>
                              </p:par>
                            </p:childTnLst>
                          </p:cTn>
                        </p:par>
                      </p:childTnLst>
                    </p:cTn>
                  </p:par>
                  <p:par>
                    <p:cTn id="94" fill="hold" nodeType="clickPar">
                      <p:stCondLst>
                        <p:cond delay="indefinite"/>
                      </p:stCondLst>
                      <p:childTnLst>
                        <p:par>
                          <p:cTn id="95" fill="hold" nodeType="withGroup">
                            <p:stCondLst>
                              <p:cond delay="0"/>
                            </p:stCondLst>
                            <p:childTnLst>
                              <p:par>
                                <p:cTn id="96" presetID="27" presetClass="entr" presetSubtype="0" fill="hold" nodeType="clickEffect">
                                  <p:stCondLst>
                                    <p:cond delay="0"/>
                                  </p:stCondLst>
                                  <p:iterate type="lt">
                                    <p:tmPct val="50000"/>
                                  </p:iterate>
                                  <p:childTnLst>
                                    <p:set>
                                      <p:cBhvr>
                                        <p:cTn id="97" dur="1" fill="hold">
                                          <p:stCondLst>
                                            <p:cond delay="0"/>
                                          </p:stCondLst>
                                        </p:cTn>
                                        <p:tgtEl>
                                          <p:spTgt spid="8199">
                                            <p:txEl>
                                              <p:pRg st="5" end="5"/>
                                            </p:txEl>
                                          </p:spTgt>
                                        </p:tgtEl>
                                        <p:attrNameLst>
                                          <p:attrName>style.visibility</p:attrName>
                                        </p:attrNameLst>
                                      </p:cBhvr>
                                      <p:to>
                                        <p:strVal val="visible"/>
                                      </p:to>
                                    </p:set>
                                    <p:anim calcmode="discrete" valueType="clr">
                                      <p:cBhvr override="childStyle">
                                        <p:cTn id="98" dur="80"/>
                                        <p:tgtEl>
                                          <p:spTgt spid="819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9" dur="80"/>
                                        <p:tgtEl>
                                          <p:spTgt spid="8199">
                                            <p:txEl>
                                              <p:pRg st="5" end="5"/>
                                            </p:txEl>
                                          </p:spTgt>
                                        </p:tgtEl>
                                        <p:attrNameLst>
                                          <p:attrName>fillcolor</p:attrName>
                                        </p:attrNameLst>
                                      </p:cBhvr>
                                      <p:tavLst>
                                        <p:tav tm="0">
                                          <p:val>
                                            <p:clrVal>
                                              <a:schemeClr val="accent2"/>
                                            </p:clrVal>
                                          </p:val>
                                        </p:tav>
                                        <p:tav tm="50000">
                                          <p:val>
                                            <p:clrVal>
                                              <a:schemeClr val="hlink"/>
                                            </p:clrVal>
                                          </p:val>
                                        </p:tav>
                                      </p:tavLst>
                                    </p:anim>
                                    <p:set>
                                      <p:cBhvr>
                                        <p:cTn id="100" dur="80"/>
                                        <p:tgtEl>
                                          <p:spTgt spid="8199">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utoUpdateAnimBg="0"/>
      <p:bldP spid="8195" grpId="1" autoUpdateAnimBg="0"/>
      <p:bldP spid="8196" grpId="0" autoUpdateAnimBg="0"/>
      <p:bldP spid="8198" grpId="0" autoUpdateAnimBg="0"/>
      <p:bldP spid="8198" grpId="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1005029" y="165100"/>
            <a:ext cx="7816709"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cs typeface="Times New Roman" pitchFamily="18" charset="0"/>
              </a:rPr>
              <a:t>II/ NHIỆM VỤ CỦA MÔN CƠ THỂ NGƯỜI VÀ VỆ SINH </a:t>
            </a:r>
          </a:p>
          <a:p>
            <a:pPr eaLnBrk="1" hangingPunct="1">
              <a:spcBef>
                <a:spcPct val="50000"/>
              </a:spcBef>
            </a:pPr>
            <a:endParaRPr lang="en-US" altLang="en-US" b="1">
              <a:solidFill>
                <a:srgbClr val="FF3300"/>
              </a:solidFill>
              <a:cs typeface="Times New Roman" pitchFamily="18" charset="0"/>
            </a:endParaRPr>
          </a:p>
        </p:txBody>
      </p:sp>
      <p:pic>
        <p:nvPicPr>
          <p:cNvPr id="9219" name="Picture 5"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916" y="1399391"/>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6"/>
          <p:cNvSpPr txBox="1">
            <a:spLocks noChangeArrowheads="1"/>
          </p:cNvSpPr>
          <p:nvPr/>
        </p:nvSpPr>
        <p:spPr bwMode="auto">
          <a:xfrm>
            <a:off x="1304947" y="1531675"/>
            <a:ext cx="75890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Bộ môn cơ thể người và vệ sinh cho chúng ta hiểu biết điều gì? </a:t>
            </a:r>
          </a:p>
        </p:txBody>
      </p:sp>
      <p:sp>
        <p:nvSpPr>
          <p:cNvPr id="9221" name="Text Box 7"/>
          <p:cNvSpPr txBox="1">
            <a:spLocks noChangeArrowheads="1"/>
          </p:cNvSpPr>
          <p:nvPr/>
        </p:nvSpPr>
        <p:spPr bwMode="auto">
          <a:xfrm>
            <a:off x="1242673" y="2783465"/>
            <a:ext cx="768428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FF3300"/>
                </a:solidFill>
                <a:cs typeface="Times New Roman" pitchFamily="18" charset="0"/>
              </a:rPr>
              <a:t>Bộ môn này cho ta biết </a:t>
            </a:r>
            <a:r>
              <a:rPr lang="en-US" altLang="en-US" u="sng">
                <a:solidFill>
                  <a:srgbClr val="FF3300"/>
                </a:solidFill>
                <a:cs typeface="Times New Roman" pitchFamily="18" charset="0"/>
              </a:rPr>
              <a:t>mục đích</a:t>
            </a:r>
            <a:r>
              <a:rPr lang="en-US" altLang="en-US">
                <a:solidFill>
                  <a:srgbClr val="FF3300"/>
                </a:solidFill>
                <a:cs typeface="Times New Roman" pitchFamily="18" charset="0"/>
              </a:rPr>
              <a:t> – </a:t>
            </a:r>
            <a:r>
              <a:rPr lang="en-US" altLang="en-US" u="sng">
                <a:solidFill>
                  <a:srgbClr val="FF3300"/>
                </a:solidFill>
                <a:cs typeface="Times New Roman" pitchFamily="18" charset="0"/>
              </a:rPr>
              <a:t>nhiệm vụ</a:t>
            </a:r>
            <a:r>
              <a:rPr lang="en-US" altLang="en-US">
                <a:solidFill>
                  <a:srgbClr val="FF3300"/>
                </a:solidFill>
                <a:cs typeface="Times New Roman" pitchFamily="18" charset="0"/>
              </a:rPr>
              <a:t> và </a:t>
            </a:r>
            <a:r>
              <a:rPr lang="en-US" altLang="en-US" u="sng">
                <a:solidFill>
                  <a:srgbClr val="FF3300"/>
                </a:solidFill>
                <a:cs typeface="Times New Roman" pitchFamily="18" charset="0"/>
              </a:rPr>
              <a:t>biện pháp</a:t>
            </a:r>
            <a:r>
              <a:rPr lang="en-US" altLang="en-US">
                <a:solidFill>
                  <a:srgbClr val="FF3300"/>
                </a:solidFill>
                <a:cs typeface="Times New Roman" pitchFamily="18" charset="0"/>
              </a:rPr>
              <a:t> bảo vệ </a:t>
            </a:r>
            <a:r>
              <a:rPr lang="en-US" altLang="en-US" b="1">
                <a:solidFill>
                  <a:srgbClr val="FF3300"/>
                </a:solidFill>
                <a:cs typeface="Times New Roman" pitchFamily="18" charset="0"/>
              </a:rPr>
              <a:t>cơ thể người.</a:t>
            </a:r>
            <a:r>
              <a:rPr lang="en-US" altLang="en-US">
                <a:solidFill>
                  <a:srgbClr val="FF3300"/>
                </a:solidFill>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218">
                                            <p:txEl>
                                              <p:pRg st="0" end="0"/>
                                            </p:txEl>
                                          </p:spTgt>
                                        </p:tgtEl>
                                        <p:attrNameLst>
                                          <p:attrName>style.visibility</p:attrName>
                                        </p:attrNameLst>
                                      </p:cBhvr>
                                      <p:to>
                                        <p:strVal val="visible"/>
                                      </p:to>
                                    </p:set>
                                    <p:anim calcmode="discrete" valueType="clr">
                                      <p:cBhvr override="childStyle">
                                        <p:cTn id="7" dur="80"/>
                                        <p:tgtEl>
                                          <p:spTgt spid="921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21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9218">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9219"/>
                                        </p:tgtEl>
                                        <p:attrNameLst>
                                          <p:attrName>style.visibility</p:attrName>
                                        </p:attrNameLst>
                                      </p:cBhvr>
                                      <p:to>
                                        <p:strVal val="visible"/>
                                      </p:to>
                                    </p:set>
                                    <p:anim calcmode="lin" valueType="num">
                                      <p:cBhvr>
                                        <p:cTn id="14" dur="1000" fill="hold"/>
                                        <p:tgtEl>
                                          <p:spTgt spid="9219"/>
                                        </p:tgtEl>
                                        <p:attrNameLst>
                                          <p:attrName>ppt_w</p:attrName>
                                        </p:attrNameLst>
                                      </p:cBhvr>
                                      <p:tavLst>
                                        <p:tav tm="0">
                                          <p:val>
                                            <p:strVal val="#ppt_w*0.70"/>
                                          </p:val>
                                        </p:tav>
                                        <p:tav tm="100000">
                                          <p:val>
                                            <p:strVal val="#ppt_w"/>
                                          </p:val>
                                        </p:tav>
                                      </p:tavLst>
                                    </p:anim>
                                    <p:anim calcmode="lin" valueType="num">
                                      <p:cBhvr>
                                        <p:cTn id="15" dur="1000" fill="hold"/>
                                        <p:tgtEl>
                                          <p:spTgt spid="9219"/>
                                        </p:tgtEl>
                                        <p:attrNameLst>
                                          <p:attrName>ppt_h</p:attrName>
                                        </p:attrNameLst>
                                      </p:cBhvr>
                                      <p:tavLst>
                                        <p:tav tm="0">
                                          <p:val>
                                            <p:strVal val="#ppt_h"/>
                                          </p:val>
                                        </p:tav>
                                        <p:tav tm="100000">
                                          <p:val>
                                            <p:strVal val="#ppt_h"/>
                                          </p:val>
                                        </p:tav>
                                      </p:tavLst>
                                    </p:anim>
                                    <p:animEffect transition="in" filter="fade">
                                      <p:cBhvr>
                                        <p:cTn id="16" dur="1000"/>
                                        <p:tgtEl>
                                          <p:spTgt spid="921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9220"/>
                                        </p:tgtEl>
                                        <p:attrNameLst>
                                          <p:attrName>style.visibility</p:attrName>
                                        </p:attrNameLst>
                                      </p:cBhvr>
                                      <p:to>
                                        <p:strVal val="visible"/>
                                      </p:to>
                                    </p:set>
                                    <p:anim calcmode="discrete" valueType="clr">
                                      <p:cBhvr override="childStyle">
                                        <p:cTn id="21" dur="80"/>
                                        <p:tgtEl>
                                          <p:spTgt spid="9220"/>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9220"/>
                                        </p:tgtEl>
                                        <p:attrNameLst>
                                          <p:attrName>fillcolor</p:attrName>
                                        </p:attrNameLst>
                                      </p:cBhvr>
                                      <p:tavLst>
                                        <p:tav tm="0">
                                          <p:val>
                                            <p:clrVal>
                                              <a:schemeClr val="accent2"/>
                                            </p:clrVal>
                                          </p:val>
                                        </p:tav>
                                        <p:tav tm="50000">
                                          <p:val>
                                            <p:clrVal>
                                              <a:schemeClr val="hlink"/>
                                            </p:clrVal>
                                          </p:val>
                                        </p:tav>
                                      </p:tavLst>
                                    </p:anim>
                                    <p:set>
                                      <p:cBhvr>
                                        <p:cTn id="23" dur="80"/>
                                        <p:tgtEl>
                                          <p:spTgt spid="9220"/>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9221"/>
                                        </p:tgtEl>
                                        <p:attrNameLst>
                                          <p:attrName>style.visibility</p:attrName>
                                        </p:attrNameLst>
                                      </p:cBhvr>
                                      <p:to>
                                        <p:strVal val="visible"/>
                                      </p:to>
                                    </p:set>
                                    <p:anim calcmode="discrete" valueType="clr">
                                      <p:cBhvr override="childStyle">
                                        <p:cTn id="28" dur="80"/>
                                        <p:tgtEl>
                                          <p:spTgt spid="9221"/>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9221"/>
                                        </p:tgtEl>
                                        <p:attrNameLst>
                                          <p:attrName>fillcolor</p:attrName>
                                        </p:attrNameLst>
                                      </p:cBhvr>
                                      <p:tavLst>
                                        <p:tav tm="0">
                                          <p:val>
                                            <p:clrVal>
                                              <a:schemeClr val="accent2"/>
                                            </p:clrVal>
                                          </p:val>
                                        </p:tav>
                                        <p:tav tm="50000">
                                          <p:val>
                                            <p:clrVal>
                                              <a:schemeClr val="hlink"/>
                                            </p:clrVal>
                                          </p:val>
                                        </p:tav>
                                      </p:tavLst>
                                    </p:anim>
                                    <p:set>
                                      <p:cBhvr>
                                        <p:cTn id="30" dur="80"/>
                                        <p:tgtEl>
                                          <p:spTgt spid="922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utoUpdateAnimBg="0"/>
      <p:bldP spid="9221"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1005029" y="165100"/>
            <a:ext cx="7816709"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rPr>
              <a:t>II/ NHIỆM VỤ CỦA MÔN CƠ THỂ NGƯỜI VÀ VỆ SINH </a:t>
            </a:r>
          </a:p>
        </p:txBody>
      </p:sp>
      <p:pic>
        <p:nvPicPr>
          <p:cNvPr id="10243" name="Picture 5"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036" y="1228724"/>
            <a:ext cx="757993" cy="1089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6"/>
          <p:cNvSpPr txBox="1">
            <a:spLocks noChangeArrowheads="1"/>
          </p:cNvSpPr>
          <p:nvPr/>
        </p:nvSpPr>
        <p:spPr bwMode="auto">
          <a:xfrm>
            <a:off x="1089434" y="1470251"/>
            <a:ext cx="75136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t> Mục đích của môn học “ </a:t>
            </a:r>
            <a:r>
              <a:rPr lang="en-US" altLang="en-US">
                <a:solidFill>
                  <a:srgbClr val="FF3300"/>
                </a:solidFill>
              </a:rPr>
              <a:t>Cơ thể người</a:t>
            </a:r>
            <a:r>
              <a:rPr lang="en-US" altLang="en-US"/>
              <a:t> ”  là gì ? </a:t>
            </a:r>
          </a:p>
        </p:txBody>
      </p:sp>
      <p:sp>
        <p:nvSpPr>
          <p:cNvPr id="10245" name="Text Box 7"/>
          <p:cNvSpPr txBox="1">
            <a:spLocks noChangeArrowheads="1"/>
          </p:cNvSpPr>
          <p:nvPr/>
        </p:nvSpPr>
        <p:spPr bwMode="auto">
          <a:xfrm>
            <a:off x="1119021" y="2442391"/>
            <a:ext cx="7588723" cy="244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0000FF"/>
                </a:solidFill>
              </a:rPr>
              <a:t> Mục đích : </a:t>
            </a:r>
          </a:p>
          <a:p>
            <a:pPr eaLnBrk="1" hangingPunct="1">
              <a:spcBef>
                <a:spcPct val="50000"/>
              </a:spcBef>
            </a:pPr>
            <a:r>
              <a:rPr lang="en-US" altLang="en-US">
                <a:solidFill>
                  <a:srgbClr val="0000FF"/>
                </a:solidFill>
              </a:rPr>
              <a:t>Tìm hiểu đặc điểm </a:t>
            </a:r>
            <a:r>
              <a:rPr lang="en-US" altLang="en-US">
                <a:solidFill>
                  <a:srgbClr val="FF3300"/>
                </a:solidFill>
              </a:rPr>
              <a:t>cấu tạo</a:t>
            </a:r>
            <a:r>
              <a:rPr lang="en-US" altLang="en-US">
                <a:solidFill>
                  <a:srgbClr val="0000FF"/>
                </a:solidFill>
              </a:rPr>
              <a:t> và </a:t>
            </a:r>
            <a:r>
              <a:rPr lang="en-US" altLang="en-US">
                <a:solidFill>
                  <a:srgbClr val="FF3300"/>
                </a:solidFill>
              </a:rPr>
              <a:t>chức năng</a:t>
            </a:r>
            <a:r>
              <a:rPr lang="en-US" altLang="en-US">
                <a:solidFill>
                  <a:srgbClr val="0000FF"/>
                </a:solidFill>
              </a:rPr>
              <a:t> của cơ thể từ cấp độ </a:t>
            </a:r>
            <a:r>
              <a:rPr lang="en-US" altLang="en-US" u="sng">
                <a:solidFill>
                  <a:srgbClr val="0000FF"/>
                </a:solidFill>
              </a:rPr>
              <a:t>tế bào</a:t>
            </a:r>
            <a:r>
              <a:rPr lang="en-US" altLang="en-US">
                <a:solidFill>
                  <a:srgbClr val="0000FF"/>
                </a:solidFill>
              </a:rPr>
              <a:t> → </a:t>
            </a:r>
            <a:r>
              <a:rPr lang="en-US" altLang="en-US" u="sng">
                <a:solidFill>
                  <a:srgbClr val="0000FF"/>
                </a:solidFill>
              </a:rPr>
              <a:t>cơ quan</a:t>
            </a:r>
            <a:r>
              <a:rPr lang="en-US" altLang="en-US">
                <a:solidFill>
                  <a:srgbClr val="0000FF"/>
                </a:solidFill>
              </a:rPr>
              <a:t> → </a:t>
            </a:r>
            <a:r>
              <a:rPr lang="en-US" altLang="en-US" u="sng">
                <a:solidFill>
                  <a:srgbClr val="0000FF"/>
                </a:solidFill>
              </a:rPr>
              <a:t>hệ cơ quan</a:t>
            </a:r>
            <a:r>
              <a:rPr lang="en-US" altLang="en-US">
                <a:solidFill>
                  <a:srgbClr val="0000FF"/>
                </a:solidFill>
              </a:rPr>
              <a:t>  và </a:t>
            </a:r>
            <a:r>
              <a:rPr lang="en-US" altLang="en-US" u="sng">
                <a:solidFill>
                  <a:srgbClr val="0000FF"/>
                </a:solidFill>
              </a:rPr>
              <a:t>cơ thể</a:t>
            </a:r>
            <a:r>
              <a:rPr lang="en-US" altLang="en-US">
                <a:solidFill>
                  <a:srgbClr val="0000FF"/>
                </a:solidFill>
              </a:rPr>
              <a:t> trong mối quan hệ với môi trường với những cơ chế điều hòa các quá trình sống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0242">
                                            <p:txEl>
                                              <p:pRg st="0" end="0"/>
                                            </p:txEl>
                                          </p:spTgt>
                                        </p:tgtEl>
                                        <p:attrNameLst>
                                          <p:attrName>style.visibility</p:attrName>
                                        </p:attrNameLst>
                                      </p:cBhvr>
                                      <p:to>
                                        <p:strVal val="visible"/>
                                      </p:to>
                                    </p:set>
                                    <p:anim calcmode="discrete" valueType="clr">
                                      <p:cBhvr override="childStyle">
                                        <p:cTn id="7" dur="80"/>
                                        <p:tgtEl>
                                          <p:spTgt spid="1024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2">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0242">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0243"/>
                                        </p:tgtEl>
                                        <p:attrNameLst>
                                          <p:attrName>style.visibility</p:attrName>
                                        </p:attrNameLst>
                                      </p:cBhvr>
                                      <p:to>
                                        <p:strVal val="visible"/>
                                      </p:to>
                                    </p:set>
                                    <p:anim calcmode="lin" valueType="num">
                                      <p:cBhvr>
                                        <p:cTn id="14" dur="1000" fill="hold"/>
                                        <p:tgtEl>
                                          <p:spTgt spid="10243"/>
                                        </p:tgtEl>
                                        <p:attrNameLst>
                                          <p:attrName>ppt_w</p:attrName>
                                        </p:attrNameLst>
                                      </p:cBhvr>
                                      <p:tavLst>
                                        <p:tav tm="0">
                                          <p:val>
                                            <p:strVal val="#ppt_w*0.70"/>
                                          </p:val>
                                        </p:tav>
                                        <p:tav tm="100000">
                                          <p:val>
                                            <p:strVal val="#ppt_w"/>
                                          </p:val>
                                        </p:tav>
                                      </p:tavLst>
                                    </p:anim>
                                    <p:anim calcmode="lin" valueType="num">
                                      <p:cBhvr>
                                        <p:cTn id="15" dur="1000" fill="hold"/>
                                        <p:tgtEl>
                                          <p:spTgt spid="10243"/>
                                        </p:tgtEl>
                                        <p:attrNameLst>
                                          <p:attrName>ppt_h</p:attrName>
                                        </p:attrNameLst>
                                      </p:cBhvr>
                                      <p:tavLst>
                                        <p:tav tm="0">
                                          <p:val>
                                            <p:strVal val="#ppt_h"/>
                                          </p:val>
                                        </p:tav>
                                        <p:tav tm="100000">
                                          <p:val>
                                            <p:strVal val="#ppt_h"/>
                                          </p:val>
                                        </p:tav>
                                      </p:tavLst>
                                    </p:anim>
                                    <p:animEffect transition="in" filter="fade">
                                      <p:cBhvr>
                                        <p:cTn id="16" dur="1000"/>
                                        <p:tgtEl>
                                          <p:spTgt spid="1024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0244"/>
                                        </p:tgtEl>
                                        <p:attrNameLst>
                                          <p:attrName>style.visibility</p:attrName>
                                        </p:attrNameLst>
                                      </p:cBhvr>
                                      <p:to>
                                        <p:strVal val="visible"/>
                                      </p:to>
                                    </p:set>
                                    <p:anim calcmode="discrete" valueType="clr">
                                      <p:cBhvr override="childStyle">
                                        <p:cTn id="21" dur="80"/>
                                        <p:tgtEl>
                                          <p:spTgt spid="1024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0244"/>
                                        </p:tgtEl>
                                        <p:attrNameLst>
                                          <p:attrName>fillcolor</p:attrName>
                                        </p:attrNameLst>
                                      </p:cBhvr>
                                      <p:tavLst>
                                        <p:tav tm="0">
                                          <p:val>
                                            <p:clrVal>
                                              <a:schemeClr val="accent2"/>
                                            </p:clrVal>
                                          </p:val>
                                        </p:tav>
                                        <p:tav tm="50000">
                                          <p:val>
                                            <p:clrVal>
                                              <a:schemeClr val="hlink"/>
                                            </p:clrVal>
                                          </p:val>
                                        </p:tav>
                                      </p:tavLst>
                                    </p:anim>
                                    <p:set>
                                      <p:cBhvr>
                                        <p:cTn id="23" dur="80"/>
                                        <p:tgtEl>
                                          <p:spTgt spid="10244"/>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0245"/>
                                        </p:tgtEl>
                                        <p:attrNameLst>
                                          <p:attrName>style.visibility</p:attrName>
                                        </p:attrNameLst>
                                      </p:cBhvr>
                                      <p:to>
                                        <p:strVal val="visible"/>
                                      </p:to>
                                    </p:set>
                                    <p:anim calcmode="discrete" valueType="clr">
                                      <p:cBhvr override="childStyle">
                                        <p:cTn id="28" dur="80"/>
                                        <p:tgtEl>
                                          <p:spTgt spid="1024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0245"/>
                                        </p:tgtEl>
                                        <p:attrNameLst>
                                          <p:attrName>fillcolor</p:attrName>
                                        </p:attrNameLst>
                                      </p:cBhvr>
                                      <p:tavLst>
                                        <p:tav tm="0">
                                          <p:val>
                                            <p:clrVal>
                                              <a:schemeClr val="accent2"/>
                                            </p:clrVal>
                                          </p:val>
                                        </p:tav>
                                        <p:tav tm="50000">
                                          <p:val>
                                            <p:clrVal>
                                              <a:schemeClr val="hlink"/>
                                            </p:clrVal>
                                          </p:val>
                                        </p:tav>
                                      </p:tavLst>
                                    </p:anim>
                                    <p:set>
                                      <p:cBhvr>
                                        <p:cTn id="30" dur="80"/>
                                        <p:tgtEl>
                                          <p:spTgt spid="1024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P spid="1024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1308101" y="1466850"/>
            <a:ext cx="758983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cs typeface="Times New Roman" pitchFamily="18" charset="0"/>
              </a:rPr>
              <a:t>Nhiệm vụ của môn cơ thể người là gì? </a:t>
            </a:r>
          </a:p>
        </p:txBody>
      </p:sp>
      <p:sp>
        <p:nvSpPr>
          <p:cNvPr id="11267" name="Text Box 5"/>
          <p:cNvSpPr txBox="1">
            <a:spLocks noChangeArrowheads="1"/>
          </p:cNvSpPr>
          <p:nvPr/>
        </p:nvSpPr>
        <p:spPr bwMode="auto">
          <a:xfrm>
            <a:off x="1232708" y="177800"/>
            <a:ext cx="758903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b="1">
                <a:solidFill>
                  <a:srgbClr val="FF3300"/>
                </a:solidFill>
                <a:cs typeface="Times New Roman" pitchFamily="18" charset="0"/>
              </a:rPr>
              <a:t>II/ NHIỆM VỤ CỦA MÔN CƠ THỂ NGƯỜI VÀ VỆ SINH </a:t>
            </a:r>
          </a:p>
        </p:txBody>
      </p:sp>
      <p:pic>
        <p:nvPicPr>
          <p:cNvPr id="11268" name="Picture 6" descr="Picture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356" y="1344612"/>
            <a:ext cx="5302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7"/>
          <p:cNvSpPr txBox="1">
            <a:spLocks noChangeArrowheads="1"/>
          </p:cNvSpPr>
          <p:nvPr/>
        </p:nvSpPr>
        <p:spPr bwMode="auto">
          <a:xfrm>
            <a:off x="1004888" y="2442391"/>
            <a:ext cx="7893050" cy="307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pPr eaLnBrk="1" hangingPunct="1">
              <a:spcBef>
                <a:spcPct val="50000"/>
              </a:spcBef>
            </a:pPr>
            <a:r>
              <a:rPr lang="en-US" altLang="en-US">
                <a:solidFill>
                  <a:srgbClr val="0000FF"/>
                </a:solidFill>
                <a:cs typeface="Times New Roman" pitchFamily="18" charset="0"/>
              </a:rPr>
              <a:t>Nhiệm vụ:</a:t>
            </a:r>
          </a:p>
          <a:p>
            <a:pPr eaLnBrk="1" hangingPunct="1">
              <a:spcBef>
                <a:spcPct val="50000"/>
              </a:spcBef>
            </a:pPr>
            <a:r>
              <a:rPr lang="en-US" altLang="en-US">
                <a:solidFill>
                  <a:srgbClr val="0000FF"/>
                </a:solidFill>
                <a:cs typeface="Times New Roman" pitchFamily="18" charset="0"/>
              </a:rPr>
              <a:t> -  Cung cấp những kiến thức về đặc điểm  </a:t>
            </a:r>
            <a:r>
              <a:rPr lang="en-US" altLang="en-US">
                <a:solidFill>
                  <a:srgbClr val="FF3300"/>
                </a:solidFill>
                <a:cs typeface="Times New Roman" pitchFamily="18" charset="0"/>
              </a:rPr>
              <a:t>cấu tạo</a:t>
            </a:r>
            <a:r>
              <a:rPr lang="en-US" altLang="en-US">
                <a:solidFill>
                  <a:srgbClr val="0000FF"/>
                </a:solidFill>
                <a:cs typeface="Times New Roman" pitchFamily="18" charset="0"/>
              </a:rPr>
              <a:t> và </a:t>
            </a:r>
            <a:r>
              <a:rPr lang="en-US" altLang="en-US">
                <a:solidFill>
                  <a:srgbClr val="FF3300"/>
                </a:solidFill>
                <a:cs typeface="Times New Roman" pitchFamily="18" charset="0"/>
              </a:rPr>
              <a:t>chức  năng</a:t>
            </a:r>
            <a:r>
              <a:rPr lang="en-US" altLang="en-US">
                <a:solidFill>
                  <a:srgbClr val="0000FF"/>
                </a:solidFill>
                <a:cs typeface="Times New Roman" pitchFamily="18" charset="0"/>
              </a:rPr>
              <a:t> của cơ thể người trong mối quan  hệ với môi trường.</a:t>
            </a:r>
          </a:p>
          <a:p>
            <a:pPr eaLnBrk="1" hangingPunct="1">
              <a:spcBef>
                <a:spcPct val="50000"/>
              </a:spcBef>
            </a:pPr>
            <a:r>
              <a:rPr lang="en-US" altLang="en-US">
                <a:solidFill>
                  <a:srgbClr val="0000FF"/>
                </a:solidFill>
                <a:cs typeface="Times New Roman" pitchFamily="18" charset="0"/>
              </a:rPr>
              <a:t>- Những  hiểu biết về phòng chống bệnh tật và rèn luyện thân thể.</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1267">
                                            <p:txEl>
                                              <p:pRg st="0" end="0"/>
                                            </p:txEl>
                                          </p:spTgt>
                                        </p:tgtEl>
                                        <p:attrNameLst>
                                          <p:attrName>style.visibility</p:attrName>
                                        </p:attrNameLst>
                                      </p:cBhvr>
                                      <p:to>
                                        <p:strVal val="visible"/>
                                      </p:to>
                                    </p:set>
                                    <p:anim calcmode="discrete" valueType="clr">
                                      <p:cBhvr override="childStyle">
                                        <p:cTn id="7" dur="80"/>
                                        <p:tgtEl>
                                          <p:spTgt spid="1126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26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267">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1268"/>
                                        </p:tgtEl>
                                        <p:attrNameLst>
                                          <p:attrName>style.visibility</p:attrName>
                                        </p:attrNameLst>
                                      </p:cBhvr>
                                      <p:to>
                                        <p:strVal val="visible"/>
                                      </p:to>
                                    </p:set>
                                    <p:anim calcmode="lin" valueType="num">
                                      <p:cBhvr>
                                        <p:cTn id="14" dur="1000" fill="hold"/>
                                        <p:tgtEl>
                                          <p:spTgt spid="11268"/>
                                        </p:tgtEl>
                                        <p:attrNameLst>
                                          <p:attrName>ppt_w</p:attrName>
                                        </p:attrNameLst>
                                      </p:cBhvr>
                                      <p:tavLst>
                                        <p:tav tm="0">
                                          <p:val>
                                            <p:strVal val="#ppt_w*0.70"/>
                                          </p:val>
                                        </p:tav>
                                        <p:tav tm="100000">
                                          <p:val>
                                            <p:strVal val="#ppt_w"/>
                                          </p:val>
                                        </p:tav>
                                      </p:tavLst>
                                    </p:anim>
                                    <p:anim calcmode="lin" valueType="num">
                                      <p:cBhvr>
                                        <p:cTn id="15" dur="1000" fill="hold"/>
                                        <p:tgtEl>
                                          <p:spTgt spid="11268"/>
                                        </p:tgtEl>
                                        <p:attrNameLst>
                                          <p:attrName>ppt_h</p:attrName>
                                        </p:attrNameLst>
                                      </p:cBhvr>
                                      <p:tavLst>
                                        <p:tav tm="0">
                                          <p:val>
                                            <p:strVal val="#ppt_h"/>
                                          </p:val>
                                        </p:tav>
                                        <p:tav tm="100000">
                                          <p:val>
                                            <p:strVal val="#ppt_h"/>
                                          </p:val>
                                        </p:tav>
                                      </p:tavLst>
                                    </p:anim>
                                    <p:animEffect transition="in" filter="fade">
                                      <p:cBhvr>
                                        <p:cTn id="16" dur="1000"/>
                                        <p:tgtEl>
                                          <p:spTgt spid="1126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1266"/>
                                        </p:tgtEl>
                                        <p:attrNameLst>
                                          <p:attrName>style.visibility</p:attrName>
                                        </p:attrNameLst>
                                      </p:cBhvr>
                                      <p:to>
                                        <p:strVal val="visible"/>
                                      </p:to>
                                    </p:set>
                                    <p:anim calcmode="discrete" valueType="clr">
                                      <p:cBhvr override="childStyle">
                                        <p:cTn id="21" dur="80"/>
                                        <p:tgtEl>
                                          <p:spTgt spid="11266"/>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1266"/>
                                        </p:tgtEl>
                                        <p:attrNameLst>
                                          <p:attrName>fillcolor</p:attrName>
                                        </p:attrNameLst>
                                      </p:cBhvr>
                                      <p:tavLst>
                                        <p:tav tm="0">
                                          <p:val>
                                            <p:clrVal>
                                              <a:schemeClr val="accent2"/>
                                            </p:clrVal>
                                          </p:val>
                                        </p:tav>
                                        <p:tav tm="50000">
                                          <p:val>
                                            <p:clrVal>
                                              <a:schemeClr val="hlink"/>
                                            </p:clrVal>
                                          </p:val>
                                        </p:tav>
                                      </p:tavLst>
                                    </p:anim>
                                    <p:set>
                                      <p:cBhvr>
                                        <p:cTn id="23" dur="80"/>
                                        <p:tgtEl>
                                          <p:spTgt spid="11266"/>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11269">
                                            <p:txEl>
                                              <p:pRg st="0" end="0"/>
                                            </p:txEl>
                                          </p:spTgt>
                                        </p:tgtEl>
                                        <p:attrNameLst>
                                          <p:attrName>style.visibility</p:attrName>
                                        </p:attrNameLst>
                                      </p:cBhvr>
                                      <p:to>
                                        <p:strVal val="visible"/>
                                      </p:to>
                                    </p:set>
                                    <p:anim calcmode="discrete" valueType="clr">
                                      <p:cBhvr override="childStyle">
                                        <p:cTn id="28" dur="80"/>
                                        <p:tgtEl>
                                          <p:spTgt spid="1126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1269">
                                            <p:txEl>
                                              <p:pRg st="0" end="0"/>
                                            </p:txEl>
                                          </p:spTgt>
                                        </p:tgtEl>
                                        <p:attrNameLst>
                                          <p:attrName>fillcolor</p:attrName>
                                        </p:attrNameLst>
                                      </p:cBhvr>
                                      <p:tavLst>
                                        <p:tav tm="0">
                                          <p:val>
                                            <p:clrVal>
                                              <a:schemeClr val="accent2"/>
                                            </p:clrVal>
                                          </p:val>
                                        </p:tav>
                                        <p:tav tm="50000">
                                          <p:val>
                                            <p:clrVal>
                                              <a:schemeClr val="hlink"/>
                                            </p:clrVal>
                                          </p:val>
                                        </p:tav>
                                      </p:tavLst>
                                    </p:anim>
                                    <p:set>
                                      <p:cBhvr>
                                        <p:cTn id="30" dur="80"/>
                                        <p:tgtEl>
                                          <p:spTgt spid="11269">
                                            <p:txEl>
                                              <p:pRg st="0" end="0"/>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11269">
                                            <p:txEl>
                                              <p:pRg st="1" end="1"/>
                                            </p:txEl>
                                          </p:spTgt>
                                        </p:tgtEl>
                                        <p:attrNameLst>
                                          <p:attrName>style.visibility</p:attrName>
                                        </p:attrNameLst>
                                      </p:cBhvr>
                                      <p:to>
                                        <p:strVal val="visible"/>
                                      </p:to>
                                    </p:set>
                                    <p:anim calcmode="discrete" valueType="clr">
                                      <p:cBhvr override="childStyle">
                                        <p:cTn id="35" dur="80"/>
                                        <p:tgtEl>
                                          <p:spTgt spid="1126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1269">
                                            <p:txEl>
                                              <p:pRg st="1" end="1"/>
                                            </p:txEl>
                                          </p:spTgt>
                                        </p:tgtEl>
                                        <p:attrNameLst>
                                          <p:attrName>fillcolor</p:attrName>
                                        </p:attrNameLst>
                                      </p:cBhvr>
                                      <p:tavLst>
                                        <p:tav tm="0">
                                          <p:val>
                                            <p:clrVal>
                                              <a:schemeClr val="accent2"/>
                                            </p:clrVal>
                                          </p:val>
                                        </p:tav>
                                        <p:tav tm="50000">
                                          <p:val>
                                            <p:clrVal>
                                              <a:schemeClr val="hlink"/>
                                            </p:clrVal>
                                          </p:val>
                                        </p:tav>
                                      </p:tavLst>
                                    </p:anim>
                                    <p:set>
                                      <p:cBhvr>
                                        <p:cTn id="37" dur="80"/>
                                        <p:tgtEl>
                                          <p:spTgt spid="11269">
                                            <p:txEl>
                                              <p:pRg st="1" end="1"/>
                                            </p:txEl>
                                          </p:spTgt>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11269">
                                            <p:txEl>
                                              <p:pRg st="2" end="2"/>
                                            </p:txEl>
                                          </p:spTgt>
                                        </p:tgtEl>
                                        <p:attrNameLst>
                                          <p:attrName>style.visibility</p:attrName>
                                        </p:attrNameLst>
                                      </p:cBhvr>
                                      <p:to>
                                        <p:strVal val="visible"/>
                                      </p:to>
                                    </p:set>
                                    <p:anim calcmode="discrete" valueType="clr">
                                      <p:cBhvr override="childStyle">
                                        <p:cTn id="42" dur="80"/>
                                        <p:tgtEl>
                                          <p:spTgt spid="1126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1269">
                                            <p:txEl>
                                              <p:pRg st="2" end="2"/>
                                            </p:txEl>
                                          </p:spTgt>
                                        </p:tgtEl>
                                        <p:attrNameLst>
                                          <p:attrName>fillcolor</p:attrName>
                                        </p:attrNameLst>
                                      </p:cBhvr>
                                      <p:tavLst>
                                        <p:tav tm="0">
                                          <p:val>
                                            <p:clrVal>
                                              <a:schemeClr val="accent2"/>
                                            </p:clrVal>
                                          </p:val>
                                        </p:tav>
                                        <p:tav tm="50000">
                                          <p:val>
                                            <p:clrVal>
                                              <a:schemeClr val="hlink"/>
                                            </p:clrVal>
                                          </p:val>
                                        </p:tav>
                                      </p:tavLst>
                                    </p:anim>
                                    <p:set>
                                      <p:cBhvr>
                                        <p:cTn id="44" dur="80"/>
                                        <p:tgtEl>
                                          <p:spTgt spid="1126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77</TotalTime>
  <Pages>0</Pages>
  <Words>1046</Words>
  <Characters>0</Characters>
  <Application>Microsoft Office PowerPoint</Application>
  <DocSecurity>0</DocSecurity>
  <PresentationFormat>On-screen Show (4:3)</PresentationFormat>
  <Lines>0</Lines>
  <Paragraphs>88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DẶN DÒ :</vt:lpstr>
    </vt:vector>
  </TitlesOfParts>
  <LinksUpToDate>false</LinksUpToDate>
  <CharactersWithSpaces>0</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Thanh Long</dc:creator>
  <cp:lastModifiedBy>Admin</cp:lastModifiedBy>
  <cp:revision>42</cp:revision>
  <dcterms:created xsi:type="dcterms:W3CDTF">2008-08-17T12:10:18Z</dcterms:created>
  <dcterms:modified xsi:type="dcterms:W3CDTF">2021-08-30T10:28:27Z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1033-9.1.0.4550</vt:lpwstr>
  </property>
</Properties>
</file>